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17"/>
  </p:notesMasterIdLst>
  <p:handoutMasterIdLst>
    <p:handoutMasterId r:id="rId18"/>
  </p:handout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9" d="100"/>
          <a:sy n="59" d="100"/>
        </p:scale>
        <p:origin x="244" y="56"/>
      </p:cViewPr>
      <p:guideLst/>
    </p:cSldViewPr>
  </p:slideViewPr>
  <p:notesTextViewPr>
    <p:cViewPr>
      <p:scale>
        <a:sx n="1" d="1"/>
        <a:sy n="1" d="1"/>
      </p:scale>
      <p:origin x="0" y="0"/>
    </p:cViewPr>
  </p:notesText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95002C5-35DC-436C-80A8-F7F365A1C05F}" type="datetime1">
              <a:rPr lang="es-ES" smtClean="0"/>
              <a:t>11/03/2023</a:t>
            </a:fld>
            <a:endParaRPr lang="en-U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7ACF5E7-ACB0-497B-A8C6-F2E617B4631D}" type="slidenum">
              <a:rPr lang="en-US" smtClean="0"/>
              <a:t>‹Nº›</a:t>
            </a:fld>
            <a:endParaRPr lang="en-US"/>
          </a:p>
        </p:txBody>
      </p:sp>
    </p:spTree>
    <p:extLst>
      <p:ext uri="{BB962C8B-B14F-4D97-AF65-F5344CB8AC3E}">
        <p14:creationId xmlns:p14="http://schemas.microsoft.com/office/powerpoint/2010/main" val="193853396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346148A-B81C-499D-BBDC-E7DC72AD78A6}" type="datetime1">
              <a:rPr lang="es-ES" smtClean="0"/>
              <a:t>11/03/2023</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
              <a:t>Haga clic para modificar los estilos de texto del patrón</a:t>
            </a:r>
            <a:endParaRPr lang="en-US"/>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7A705E3-E620-489D-9973-6221209A4B3B}" type="slidenum">
              <a:rPr lang="en-US" smtClean="0"/>
              <a:t>‹Nº›</a:t>
            </a:fld>
            <a:endParaRPr lang="en-US"/>
          </a:p>
        </p:txBody>
      </p:sp>
    </p:spTree>
    <p:extLst>
      <p:ext uri="{BB962C8B-B14F-4D97-AF65-F5344CB8AC3E}">
        <p14:creationId xmlns:p14="http://schemas.microsoft.com/office/powerpoint/2010/main" val="388958183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pPr rtl="0"/>
            <a:fld id="{128B3612-7596-428F-BEBA-524567D122DA}" type="datetime1">
              <a:rPr lang="es-ES" smtClean="0"/>
              <a:t>11/03/2023</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4B7E4EF-A1BD-40F4-AB7B-04F084DD991D}" type="slidenum">
              <a:rPr lang="en-US" smtClean="0"/>
              <a:t>‹Nº›</a:t>
            </a:fld>
            <a:endParaRPr lang="en-US" dirty="0"/>
          </a:p>
        </p:txBody>
      </p:sp>
    </p:spTree>
    <p:extLst>
      <p:ext uri="{BB962C8B-B14F-4D97-AF65-F5344CB8AC3E}">
        <p14:creationId xmlns:p14="http://schemas.microsoft.com/office/powerpoint/2010/main" val="1106385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rtl="0"/>
            <a:fld id="{08CE3C82-A0BA-4FCB-9A65-18297E6F6D17}" type="datetime1">
              <a:rPr lang="es-ES" smtClean="0"/>
              <a:t>11/03/2023</a:t>
            </a:fld>
            <a:endParaRPr lang="en-US" dirty="0"/>
          </a:p>
        </p:txBody>
      </p:sp>
      <p:sp>
        <p:nvSpPr>
          <p:cNvPr id="6" name="Footer Placeholder 5"/>
          <p:cNvSpPr>
            <a:spLocks noGrp="1"/>
          </p:cNvSpPr>
          <p:nvPr>
            <p:ph type="ftr" sz="quarter" idx="11"/>
          </p:nvPr>
        </p:nvSpPr>
        <p:spPr/>
        <p:txBody>
          <a:bodyPr/>
          <a:lstStyle/>
          <a:p>
            <a:pPr rtl="0"/>
            <a:endParaRPr lang="en-US" dirty="0"/>
          </a:p>
        </p:txBody>
      </p:sp>
      <p:sp>
        <p:nvSpPr>
          <p:cNvPr id="7" name="Slide Number Placeholder 6"/>
          <p:cNvSpPr>
            <a:spLocks noGrp="1"/>
          </p:cNvSpPr>
          <p:nvPr>
            <p:ph type="sldNum" sz="quarter" idx="12"/>
          </p:nvPr>
        </p:nvSpPr>
        <p:spPr/>
        <p:txBody>
          <a:bodyPr/>
          <a:lstStyle/>
          <a:p>
            <a:pPr rtl="0"/>
            <a:fld id="{34B7E4EF-A1BD-40F4-AB7B-04F084DD991D}" type="slidenum">
              <a:rPr lang="en-US" smtClean="0"/>
              <a:t>‹Nº›</a:t>
            </a:fld>
            <a:endParaRPr lang="en-US"/>
          </a:p>
        </p:txBody>
      </p:sp>
    </p:spTree>
    <p:extLst>
      <p:ext uri="{BB962C8B-B14F-4D97-AF65-F5344CB8AC3E}">
        <p14:creationId xmlns:p14="http://schemas.microsoft.com/office/powerpoint/2010/main" val="2879935598"/>
      </p:ext>
    </p:extLst>
  </p:cSld>
  <p:clrMapOvr>
    <a:masterClrMapping/>
  </p:clrMapOvr>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rtl="0"/>
            <a:fld id="{08CE3C82-A0BA-4FCB-9A65-18297E6F6D17}" type="datetime1">
              <a:rPr lang="es-ES" smtClean="0"/>
              <a:t>11/03/2023</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4B7E4EF-A1BD-40F4-AB7B-04F084DD991D}" type="slidenum">
              <a:rPr lang="en-US" smtClean="0"/>
              <a:t>‹Nº›</a:t>
            </a:fld>
            <a:endParaRPr lang="en-US"/>
          </a:p>
        </p:txBody>
      </p:sp>
    </p:spTree>
    <p:extLst>
      <p:ext uri="{BB962C8B-B14F-4D97-AF65-F5344CB8AC3E}">
        <p14:creationId xmlns:p14="http://schemas.microsoft.com/office/powerpoint/2010/main" val="2868580415"/>
      </p:ext>
    </p:extLst>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rtl="0"/>
            <a:fld id="{08CE3C82-A0BA-4FCB-9A65-18297E6F6D17}" type="datetime1">
              <a:rPr lang="es-ES" smtClean="0"/>
              <a:t>11/03/2023</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4B7E4EF-A1BD-40F4-AB7B-04F084DD991D}" type="slidenum">
              <a:rPr lang="en-US" smtClean="0"/>
              <a:t>‹Nº›</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38161648"/>
      </p:ext>
    </p:extLst>
  </p:cSld>
  <p:clrMapOvr>
    <a:masterClrMapping/>
  </p:clrMapOvr>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rtl="0"/>
            <a:fld id="{08CE3C82-A0BA-4FCB-9A65-18297E6F6D17}" type="datetime1">
              <a:rPr lang="es-ES" smtClean="0"/>
              <a:t>11/03/2023</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4B7E4EF-A1BD-40F4-AB7B-04F084DD991D}" type="slidenum">
              <a:rPr lang="en-US" smtClean="0"/>
              <a:t>‹Nº›</a:t>
            </a:fld>
            <a:endParaRPr lang="en-US"/>
          </a:p>
        </p:txBody>
      </p:sp>
    </p:spTree>
    <p:extLst>
      <p:ext uri="{BB962C8B-B14F-4D97-AF65-F5344CB8AC3E}">
        <p14:creationId xmlns:p14="http://schemas.microsoft.com/office/powerpoint/2010/main" val="2810778443"/>
      </p:ext>
    </p:extLst>
  </p:cSld>
  <p:clrMapOvr>
    <a:masterClrMapping/>
  </p:clrMapOvr>
  <p:hf sldNum="0"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rtl="0"/>
            <a:fld id="{08CE3C82-A0BA-4FCB-9A65-18297E6F6D17}" type="datetime1">
              <a:rPr lang="es-ES" smtClean="0"/>
              <a:t>11/03/2023</a:t>
            </a:fld>
            <a:endParaRPr lang="en-US" dirty="0"/>
          </a:p>
        </p:txBody>
      </p:sp>
      <p:sp>
        <p:nvSpPr>
          <p:cNvPr id="4"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4B7E4EF-A1BD-40F4-AB7B-04F084DD991D}" type="slidenum">
              <a:rPr lang="en-US" smtClean="0"/>
              <a:t>‹Nº›</a:t>
            </a:fld>
            <a:endParaRPr lang="en-US"/>
          </a:p>
        </p:txBody>
      </p:sp>
    </p:spTree>
    <p:extLst>
      <p:ext uri="{BB962C8B-B14F-4D97-AF65-F5344CB8AC3E}">
        <p14:creationId xmlns:p14="http://schemas.microsoft.com/office/powerpoint/2010/main" val="384889695"/>
      </p:ext>
    </p:extLst>
  </p:cSld>
  <p:clrMapOvr>
    <a:masterClrMapping/>
  </p:clrMapOvr>
  <p:hf sldNum="0"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rtl="0"/>
            <a:fld id="{08CE3C82-A0BA-4FCB-9A65-18297E6F6D17}" type="datetime1">
              <a:rPr lang="es-ES" smtClean="0"/>
              <a:t>11/03/2023</a:t>
            </a:fld>
            <a:endParaRPr lang="en-US" dirty="0"/>
          </a:p>
        </p:txBody>
      </p:sp>
      <p:sp>
        <p:nvSpPr>
          <p:cNvPr id="4"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4B7E4EF-A1BD-40F4-AB7B-04F084DD991D}" type="slidenum">
              <a:rPr lang="en-US" smtClean="0"/>
              <a:t>‹Nº›</a:t>
            </a:fld>
            <a:endParaRPr lang="en-US"/>
          </a:p>
        </p:txBody>
      </p:sp>
    </p:spTree>
    <p:extLst>
      <p:ext uri="{BB962C8B-B14F-4D97-AF65-F5344CB8AC3E}">
        <p14:creationId xmlns:p14="http://schemas.microsoft.com/office/powerpoint/2010/main" val="2148110153"/>
      </p:ext>
    </p:extLst>
  </p:cSld>
  <p:clrMapOvr>
    <a:masterClrMapping/>
  </p:clrMapOvr>
  <p:hf sldNum="0"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E042B49A-4710-49DC-A1E8-E794875F7056}" type="datetime1">
              <a:rPr lang="es-ES" smtClean="0"/>
              <a:t>11/03/2023</a:t>
            </a:fld>
            <a:endParaRPr lang="en-US"/>
          </a:p>
        </p:txBody>
      </p:sp>
      <p:sp>
        <p:nvSpPr>
          <p:cNvPr id="5" name="Footer Placeholder 4"/>
          <p:cNvSpPr>
            <a:spLocks noGrp="1"/>
          </p:cNvSpPr>
          <p:nvPr>
            <p:ph type="ftr" sz="quarter" idx="11"/>
          </p:nvPr>
        </p:nvSpPr>
        <p:spPr/>
        <p:txBody>
          <a:bodyPr/>
          <a:lstStyle/>
          <a:p>
            <a:pPr rtl="0"/>
            <a:endParaRPr lang="en-US"/>
          </a:p>
        </p:txBody>
      </p:sp>
      <p:sp>
        <p:nvSpPr>
          <p:cNvPr id="6" name="Slide Number Placeholder 5"/>
          <p:cNvSpPr>
            <a:spLocks noGrp="1"/>
          </p:cNvSpPr>
          <p:nvPr>
            <p:ph type="sldNum" sz="quarter" idx="12"/>
          </p:nvPr>
        </p:nvSpPr>
        <p:spPr/>
        <p:txBody>
          <a:bodyPr/>
          <a:lstStyle/>
          <a:p>
            <a:pPr rtl="0"/>
            <a:fld id="{34B7E4EF-A1BD-40F4-AB7B-04F084DD991D}" type="slidenum">
              <a:rPr lang="en-US" smtClean="0"/>
              <a:t>‹Nº›</a:t>
            </a:fld>
            <a:endParaRPr lang="en-US"/>
          </a:p>
        </p:txBody>
      </p:sp>
    </p:spTree>
    <p:extLst>
      <p:ext uri="{BB962C8B-B14F-4D97-AF65-F5344CB8AC3E}">
        <p14:creationId xmlns:p14="http://schemas.microsoft.com/office/powerpoint/2010/main" val="4097630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D252E24F-BFCD-4C7D-A31B-7C8B19637161}" type="datetime1">
              <a:rPr lang="es-ES" smtClean="0"/>
              <a:t>11/03/2023</a:t>
            </a:fld>
            <a:endParaRPr lang="en-US"/>
          </a:p>
        </p:txBody>
      </p:sp>
      <p:sp>
        <p:nvSpPr>
          <p:cNvPr id="5" name="Footer Placeholder 4"/>
          <p:cNvSpPr>
            <a:spLocks noGrp="1"/>
          </p:cNvSpPr>
          <p:nvPr>
            <p:ph type="ftr" sz="quarter" idx="11"/>
          </p:nvPr>
        </p:nvSpPr>
        <p:spPr/>
        <p:txBody>
          <a:bodyPr/>
          <a:lstStyle/>
          <a:p>
            <a:pPr rtl="0"/>
            <a:endParaRPr lang="en-US"/>
          </a:p>
        </p:txBody>
      </p:sp>
      <p:sp>
        <p:nvSpPr>
          <p:cNvPr id="6" name="Slide Number Placeholder 5"/>
          <p:cNvSpPr>
            <a:spLocks noGrp="1"/>
          </p:cNvSpPr>
          <p:nvPr>
            <p:ph type="sldNum" sz="quarter" idx="12"/>
          </p:nvPr>
        </p:nvSpPr>
        <p:spPr/>
        <p:txBody>
          <a:bodyPr/>
          <a:lstStyle/>
          <a:p>
            <a:pPr rtl="0"/>
            <a:fld id="{34B7E4EF-A1BD-40F4-AB7B-04F084DD991D}" type="slidenum">
              <a:rPr lang="en-US" smtClean="0"/>
              <a:t>‹Nº›</a:t>
            </a:fld>
            <a:endParaRPr lang="en-US"/>
          </a:p>
        </p:txBody>
      </p:sp>
    </p:spTree>
    <p:extLst>
      <p:ext uri="{BB962C8B-B14F-4D97-AF65-F5344CB8AC3E}">
        <p14:creationId xmlns:p14="http://schemas.microsoft.com/office/powerpoint/2010/main" val="4095434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pPr rtl="0"/>
            <a:fld id="{08CE3C82-A0BA-4FCB-9A65-18297E6F6D17}" type="datetime1">
              <a:rPr lang="es-ES" smtClean="0"/>
              <a:t>11/03/2023</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4B7E4EF-A1BD-40F4-AB7B-04F084DD991D}" type="slidenum">
              <a:rPr lang="en-US" smtClean="0"/>
              <a:t>‹Nº›</a:t>
            </a:fld>
            <a:endParaRPr lang="en-US"/>
          </a:p>
        </p:txBody>
      </p:sp>
    </p:spTree>
    <p:extLst>
      <p:ext uri="{BB962C8B-B14F-4D97-AF65-F5344CB8AC3E}">
        <p14:creationId xmlns:p14="http://schemas.microsoft.com/office/powerpoint/2010/main" val="3298822597"/>
      </p:ext>
    </p:extLst>
  </p:cSld>
  <p:clrMapOvr>
    <a:masterClrMapping/>
  </p:clrMapOvr>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rtl="0"/>
            <a:fld id="{FAC0F8D7-0A2B-4471-A8AD-A9354B9C481D}" type="datetime1">
              <a:rPr lang="es-ES" smtClean="0"/>
              <a:t>11/03/2023</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4B7E4EF-A1BD-40F4-AB7B-04F084DD991D}" type="slidenum">
              <a:rPr lang="en-US" smtClean="0"/>
              <a:t>‹Nº›</a:t>
            </a:fld>
            <a:endParaRPr lang="en-US" dirty="0"/>
          </a:p>
        </p:txBody>
      </p:sp>
    </p:spTree>
    <p:extLst>
      <p:ext uri="{BB962C8B-B14F-4D97-AF65-F5344CB8AC3E}">
        <p14:creationId xmlns:p14="http://schemas.microsoft.com/office/powerpoint/2010/main" val="2480176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rtl="0"/>
            <a:fld id="{75D3A395-2732-409E-9DDF-0AAD960473E8}" type="datetime1">
              <a:rPr lang="es-ES" smtClean="0"/>
              <a:t>11/03/2023</a:t>
            </a:fld>
            <a:endParaRPr lang="en-US"/>
          </a:p>
        </p:txBody>
      </p:sp>
      <p:sp>
        <p:nvSpPr>
          <p:cNvPr id="6" name="Footer Placeholder 5"/>
          <p:cNvSpPr>
            <a:spLocks noGrp="1"/>
          </p:cNvSpPr>
          <p:nvPr>
            <p:ph type="ftr" sz="quarter" idx="11"/>
          </p:nvPr>
        </p:nvSpPr>
        <p:spPr/>
        <p:txBody>
          <a:bodyPr/>
          <a:lstStyle/>
          <a:p>
            <a:pPr rtl="0"/>
            <a:endParaRPr lang="en-US"/>
          </a:p>
        </p:txBody>
      </p:sp>
      <p:sp>
        <p:nvSpPr>
          <p:cNvPr id="7" name="Slide Number Placeholder 6"/>
          <p:cNvSpPr>
            <a:spLocks noGrp="1"/>
          </p:cNvSpPr>
          <p:nvPr>
            <p:ph type="sldNum" sz="quarter" idx="12"/>
          </p:nvPr>
        </p:nvSpPr>
        <p:spPr/>
        <p:txBody>
          <a:bodyPr/>
          <a:lstStyle/>
          <a:p>
            <a:pPr rtl="0"/>
            <a:fld id="{34B7E4EF-A1BD-40F4-AB7B-04F084DD991D}" type="slidenum">
              <a:rPr lang="en-US" smtClean="0"/>
              <a:t>‹Nº›</a:t>
            </a:fld>
            <a:endParaRPr lang="en-US"/>
          </a:p>
        </p:txBody>
      </p:sp>
    </p:spTree>
    <p:extLst>
      <p:ext uri="{BB962C8B-B14F-4D97-AF65-F5344CB8AC3E}">
        <p14:creationId xmlns:p14="http://schemas.microsoft.com/office/powerpoint/2010/main" val="2649448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rtl="0"/>
            <a:fld id="{50D4F463-B38C-4724-8E19-974CB9EFEB80}" type="datetime1">
              <a:rPr lang="es-ES" smtClean="0"/>
              <a:t>11/03/2023</a:t>
            </a:fld>
            <a:endParaRPr lang="en-US"/>
          </a:p>
        </p:txBody>
      </p:sp>
      <p:sp>
        <p:nvSpPr>
          <p:cNvPr id="8" name="Footer Placeholder 7"/>
          <p:cNvSpPr>
            <a:spLocks noGrp="1"/>
          </p:cNvSpPr>
          <p:nvPr>
            <p:ph type="ftr" sz="quarter" idx="11"/>
          </p:nvPr>
        </p:nvSpPr>
        <p:spPr/>
        <p:txBody>
          <a:bodyPr/>
          <a:lstStyle/>
          <a:p>
            <a:pPr rtl="0"/>
            <a:endParaRPr lang="en-US"/>
          </a:p>
        </p:txBody>
      </p:sp>
      <p:sp>
        <p:nvSpPr>
          <p:cNvPr id="9" name="Slide Number Placeholder 8"/>
          <p:cNvSpPr>
            <a:spLocks noGrp="1"/>
          </p:cNvSpPr>
          <p:nvPr>
            <p:ph type="sldNum" sz="quarter" idx="12"/>
          </p:nvPr>
        </p:nvSpPr>
        <p:spPr/>
        <p:txBody>
          <a:bodyPr/>
          <a:lstStyle/>
          <a:p>
            <a:pPr rtl="0"/>
            <a:fld id="{34B7E4EF-A1BD-40F4-AB7B-04F084DD991D}" type="slidenum">
              <a:rPr lang="en-US" smtClean="0"/>
              <a:t>‹Nº›</a:t>
            </a:fld>
            <a:endParaRPr lang="en-US"/>
          </a:p>
        </p:txBody>
      </p:sp>
    </p:spTree>
    <p:extLst>
      <p:ext uri="{BB962C8B-B14F-4D97-AF65-F5344CB8AC3E}">
        <p14:creationId xmlns:p14="http://schemas.microsoft.com/office/powerpoint/2010/main" val="2015629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pPr rtl="0"/>
            <a:fld id="{C15089BA-E437-45E0-A84B-86EF204AD4EF}" type="datetime1">
              <a:rPr lang="es-ES" smtClean="0"/>
              <a:t>11/03/2023</a:t>
            </a:fld>
            <a:endParaRPr lang="en-US"/>
          </a:p>
        </p:txBody>
      </p:sp>
      <p:sp>
        <p:nvSpPr>
          <p:cNvPr id="5" name="Footer Placeholder 3"/>
          <p:cNvSpPr>
            <a:spLocks noGrp="1"/>
          </p:cNvSpPr>
          <p:nvPr>
            <p:ph type="ftr" sz="quarter" idx="11"/>
          </p:nvPr>
        </p:nvSpPr>
        <p:spPr/>
        <p:txBody>
          <a:bodyPr/>
          <a:lstStyle/>
          <a:p>
            <a:pPr rtl="0"/>
            <a:endParaRPr lang="en-US"/>
          </a:p>
        </p:txBody>
      </p:sp>
      <p:sp>
        <p:nvSpPr>
          <p:cNvPr id="6" name="Slide Number Placeholder 4"/>
          <p:cNvSpPr>
            <a:spLocks noGrp="1"/>
          </p:cNvSpPr>
          <p:nvPr>
            <p:ph type="sldNum" sz="quarter" idx="12"/>
          </p:nvPr>
        </p:nvSpPr>
        <p:spPr/>
        <p:txBody>
          <a:bodyPr/>
          <a:lstStyle/>
          <a:p>
            <a:pPr rtl="0"/>
            <a:fld id="{34B7E4EF-A1BD-40F4-AB7B-04F084DD991D}" type="slidenum">
              <a:rPr lang="en-US" smtClean="0"/>
              <a:t>‹Nº›</a:t>
            </a:fld>
            <a:endParaRPr lang="en-US"/>
          </a:p>
        </p:txBody>
      </p:sp>
    </p:spTree>
    <p:extLst>
      <p:ext uri="{BB962C8B-B14F-4D97-AF65-F5344CB8AC3E}">
        <p14:creationId xmlns:p14="http://schemas.microsoft.com/office/powerpoint/2010/main" val="2979144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pPr rtl="0"/>
            <a:fld id="{AAFB7C9E-3979-4C02-B5BE-C4A5BB72B56E}" type="datetime1">
              <a:rPr lang="es-ES" smtClean="0"/>
              <a:t>11/03/2023</a:t>
            </a:fld>
            <a:endParaRPr lang="en-US"/>
          </a:p>
        </p:txBody>
      </p:sp>
      <p:sp>
        <p:nvSpPr>
          <p:cNvPr id="5" name="Footer Placeholder 2"/>
          <p:cNvSpPr>
            <a:spLocks noGrp="1"/>
          </p:cNvSpPr>
          <p:nvPr>
            <p:ph type="ftr" sz="quarter" idx="11"/>
          </p:nvPr>
        </p:nvSpPr>
        <p:spPr/>
        <p:txBody>
          <a:bodyPr/>
          <a:lstStyle/>
          <a:p>
            <a:pPr rtl="0"/>
            <a:endParaRPr lang="en-US"/>
          </a:p>
        </p:txBody>
      </p:sp>
      <p:sp>
        <p:nvSpPr>
          <p:cNvPr id="6" name="Slide Number Placeholder 3"/>
          <p:cNvSpPr>
            <a:spLocks noGrp="1"/>
          </p:cNvSpPr>
          <p:nvPr>
            <p:ph type="sldNum" sz="quarter" idx="12"/>
          </p:nvPr>
        </p:nvSpPr>
        <p:spPr/>
        <p:txBody>
          <a:bodyPr/>
          <a:lstStyle/>
          <a:p>
            <a:pPr rtl="0"/>
            <a:fld id="{34B7E4EF-A1BD-40F4-AB7B-04F084DD991D}" type="slidenum">
              <a:rPr lang="en-US" smtClean="0"/>
              <a:t>‹Nº›</a:t>
            </a:fld>
            <a:endParaRPr lang="en-US"/>
          </a:p>
        </p:txBody>
      </p:sp>
    </p:spTree>
    <p:extLst>
      <p:ext uri="{BB962C8B-B14F-4D97-AF65-F5344CB8AC3E}">
        <p14:creationId xmlns:p14="http://schemas.microsoft.com/office/powerpoint/2010/main" val="945690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pPr rtl="0"/>
            <a:fld id="{E6FD8054-BDAA-4DA8-ADFE-61AA54D08F24}" type="datetime1">
              <a:rPr lang="es-ES" smtClean="0"/>
              <a:t>11/03/2023</a:t>
            </a:fld>
            <a:endParaRPr lang="en-US"/>
          </a:p>
        </p:txBody>
      </p:sp>
      <p:sp>
        <p:nvSpPr>
          <p:cNvPr id="5" name="Footer Placeholder 5"/>
          <p:cNvSpPr>
            <a:spLocks noGrp="1"/>
          </p:cNvSpPr>
          <p:nvPr>
            <p:ph type="ftr" sz="quarter" idx="11"/>
          </p:nvPr>
        </p:nvSpPr>
        <p:spPr/>
        <p:txBody>
          <a:bodyPr/>
          <a:lstStyle/>
          <a:p>
            <a:pPr rtl="0"/>
            <a:endParaRPr lang="en-US"/>
          </a:p>
        </p:txBody>
      </p:sp>
      <p:sp>
        <p:nvSpPr>
          <p:cNvPr id="6" name="Slide Number Placeholder 6"/>
          <p:cNvSpPr>
            <a:spLocks noGrp="1"/>
          </p:cNvSpPr>
          <p:nvPr>
            <p:ph type="sldNum" sz="quarter" idx="12"/>
          </p:nvPr>
        </p:nvSpPr>
        <p:spPr/>
        <p:txBody>
          <a:bodyPr/>
          <a:lstStyle/>
          <a:p>
            <a:pPr rtl="0"/>
            <a:fld id="{34B7E4EF-A1BD-40F4-AB7B-04F084DD991D}" type="slidenum">
              <a:rPr lang="en-US" smtClean="0"/>
              <a:t>‹Nº›</a:t>
            </a:fld>
            <a:endParaRPr lang="en-US"/>
          </a:p>
        </p:txBody>
      </p:sp>
    </p:spTree>
    <p:extLst>
      <p:ext uri="{BB962C8B-B14F-4D97-AF65-F5344CB8AC3E}">
        <p14:creationId xmlns:p14="http://schemas.microsoft.com/office/powerpoint/2010/main" val="1294225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rtl="0"/>
            <a:fld id="{08CE3C82-A0BA-4FCB-9A65-18297E6F6D17}" type="datetime1">
              <a:rPr lang="es-ES" smtClean="0"/>
              <a:t>11/03/2023</a:t>
            </a:fld>
            <a:endParaRPr lang="en-US" dirty="0"/>
          </a:p>
        </p:txBody>
      </p:sp>
      <p:sp>
        <p:nvSpPr>
          <p:cNvPr id="6" name="Footer Placeholder 5"/>
          <p:cNvSpPr>
            <a:spLocks noGrp="1"/>
          </p:cNvSpPr>
          <p:nvPr>
            <p:ph type="ftr" sz="quarter" idx="11"/>
          </p:nvPr>
        </p:nvSpPr>
        <p:spPr/>
        <p:txBody>
          <a:bodyPr/>
          <a:lstStyle/>
          <a:p>
            <a:pPr rtl="0"/>
            <a:endParaRPr lang="en-US" dirty="0"/>
          </a:p>
        </p:txBody>
      </p:sp>
      <p:sp>
        <p:nvSpPr>
          <p:cNvPr id="7" name="Slide Number Placeholder 6"/>
          <p:cNvSpPr>
            <a:spLocks noGrp="1"/>
          </p:cNvSpPr>
          <p:nvPr>
            <p:ph type="sldNum" sz="quarter" idx="12"/>
          </p:nvPr>
        </p:nvSpPr>
        <p:spPr/>
        <p:txBody>
          <a:bodyPr/>
          <a:lstStyle/>
          <a:p>
            <a:pPr rtl="0"/>
            <a:fld id="{34B7E4EF-A1BD-40F4-AB7B-04F084DD991D}" type="slidenum">
              <a:rPr lang="en-US" smtClean="0"/>
              <a:t>‹Nº›</a:t>
            </a:fld>
            <a:endParaRPr lang="en-US"/>
          </a:p>
        </p:txBody>
      </p:sp>
    </p:spTree>
    <p:extLst>
      <p:ext uri="{BB962C8B-B14F-4D97-AF65-F5344CB8AC3E}">
        <p14:creationId xmlns:p14="http://schemas.microsoft.com/office/powerpoint/2010/main" val="121474054"/>
      </p:ext>
    </p:extLst>
  </p:cSld>
  <p:clrMapOvr>
    <a:masterClrMapping/>
  </p:clrMapOvr>
  <p:hf sldNum="0"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rtl="0"/>
            <a:fld id="{08CE3C82-A0BA-4FCB-9A65-18297E6F6D17}" type="datetime1">
              <a:rPr lang="es-ES" smtClean="0"/>
              <a:t>11/03/2023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rtl="0"/>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rtl="0"/>
            <a:fld id="{34B7E4EF-A1BD-40F4-AB7B-04F084DD991D}" type="slidenum">
              <a:rPr lang="en-US" smtClean="0"/>
              <a:t>‹Nº›</a:t>
            </a:fld>
            <a:endParaRPr lang="en-US"/>
          </a:p>
        </p:txBody>
      </p:sp>
    </p:spTree>
    <p:extLst>
      <p:ext uri="{BB962C8B-B14F-4D97-AF65-F5344CB8AC3E}">
        <p14:creationId xmlns:p14="http://schemas.microsoft.com/office/powerpoint/2010/main" val="142440993"/>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login?return_to=https%3A%2F%2Fgithub.com%2Fsignu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6" name="Imagen 5" descr="Un primer plano de un logotipo&#10;&#10;Descripción generada automáticamente">
            <a:extLst>
              <a:ext uri="{FF2B5EF4-FFF2-40B4-BE49-F238E27FC236}">
                <a16:creationId xmlns:a16="http://schemas.microsoft.com/office/drawing/2014/main" id="{8045422F-7258-40AC-BD2E-2469AA448922}"/>
              </a:ext>
            </a:extLst>
          </p:cNvPr>
          <p:cNvPicPr>
            <a:picLocks noChangeAspect="1"/>
          </p:cNvPicPr>
          <p:nvPr/>
        </p:nvPicPr>
        <p:blipFill rotWithShape="1">
          <a:blip r:embed="rId3">
            <a:duotone>
              <a:prstClr val="black"/>
              <a:schemeClr val="accent5">
                <a:tint val="45000"/>
                <a:satMod val="400000"/>
              </a:schemeClr>
            </a:duotone>
            <a:alphaModFix amt="25000"/>
            <a:extLst>
              <a:ext uri="{28A0092B-C50C-407E-A947-70E740481C1C}">
                <a14:useLocalDpi xmlns:a14="http://schemas.microsoft.com/office/drawing/2010/main" val="0"/>
              </a:ext>
            </a:extLst>
          </a:blip>
          <a:srcRect t="9091" r="9091"/>
          <a:stretch/>
        </p:blipFill>
        <p:spPr>
          <a:xfrm>
            <a:off x="20" y="10"/>
            <a:ext cx="12191979" cy="6857990"/>
          </a:xfrm>
          <a:prstGeom prst="rect">
            <a:avLst/>
          </a:prstGeom>
        </p:spPr>
      </p:pic>
      <p:sp>
        <p:nvSpPr>
          <p:cNvPr id="2" name="Título 1">
            <a:extLst>
              <a:ext uri="{FF2B5EF4-FFF2-40B4-BE49-F238E27FC236}">
                <a16:creationId xmlns:a16="http://schemas.microsoft.com/office/drawing/2014/main" id="{18C3B467-088C-4F3D-A9A7-105C4E1E20CD}"/>
              </a:ext>
            </a:extLst>
          </p:cNvPr>
          <p:cNvSpPr>
            <a:spLocks noGrp="1"/>
          </p:cNvSpPr>
          <p:nvPr>
            <p:ph type="ctrTitle"/>
          </p:nvPr>
        </p:nvSpPr>
        <p:spPr>
          <a:xfrm>
            <a:off x="1154955" y="1447800"/>
            <a:ext cx="8825658" cy="3329581"/>
          </a:xfrm>
        </p:spPr>
        <p:txBody>
          <a:bodyPr rtlCol="0">
            <a:normAutofit/>
          </a:bodyPr>
          <a:lstStyle/>
          <a:p>
            <a:pPr rtl="0"/>
            <a:r>
              <a:rPr lang="es" dirty="0"/>
              <a:t>Git-Hub</a:t>
            </a:r>
          </a:p>
        </p:txBody>
      </p:sp>
      <p:sp>
        <p:nvSpPr>
          <p:cNvPr id="3" name="Subtítulo 2">
            <a:extLst>
              <a:ext uri="{FF2B5EF4-FFF2-40B4-BE49-F238E27FC236}">
                <a16:creationId xmlns:a16="http://schemas.microsoft.com/office/drawing/2014/main" id="{C8722DDC-8EEE-4A06-8DFE-B44871EAA2CF}"/>
              </a:ext>
            </a:extLst>
          </p:cNvPr>
          <p:cNvSpPr>
            <a:spLocks noGrp="1"/>
          </p:cNvSpPr>
          <p:nvPr>
            <p:ph type="subTitle" idx="1"/>
          </p:nvPr>
        </p:nvSpPr>
        <p:spPr>
          <a:xfrm>
            <a:off x="1154955" y="4777380"/>
            <a:ext cx="8825658" cy="861420"/>
          </a:xfrm>
        </p:spPr>
        <p:txBody>
          <a:bodyPr rtlCol="0">
            <a:normAutofit/>
          </a:bodyPr>
          <a:lstStyle/>
          <a:p>
            <a:pPr rtl="0">
              <a:spcAft>
                <a:spcPts val="600"/>
              </a:spcAft>
            </a:pPr>
            <a:r>
              <a:rPr lang="es" dirty="0"/>
              <a:t>Diego Cares g.</a:t>
            </a:r>
          </a:p>
        </p:txBody>
      </p:sp>
      <p:sp>
        <p:nvSpPr>
          <p:cNvPr id="11" name="Rectangle 1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84280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89B82E-7C5F-43F2-BCA1-53A63D40F8D2}"/>
              </a:ext>
            </a:extLst>
          </p:cNvPr>
          <p:cNvSpPr>
            <a:spLocks noGrp="1"/>
          </p:cNvSpPr>
          <p:nvPr>
            <p:ph type="title"/>
          </p:nvPr>
        </p:nvSpPr>
        <p:spPr/>
        <p:txBody>
          <a:bodyPr/>
          <a:lstStyle/>
          <a:p>
            <a:r>
              <a:rPr lang="es-CL" sz="2000" dirty="0"/>
              <a:t>En la pantalla de nuestro repo en </a:t>
            </a:r>
            <a:r>
              <a:rPr lang="es-CL" sz="2000" dirty="0" err="1"/>
              <a:t>git</a:t>
            </a:r>
            <a:r>
              <a:rPr lang="es-CL" sz="2000" dirty="0"/>
              <a:t>, seleccionamos </a:t>
            </a:r>
            <a:r>
              <a:rPr lang="es-CL" sz="2000" dirty="0" err="1"/>
              <a:t>code</a:t>
            </a:r>
            <a:r>
              <a:rPr lang="es-CL" sz="2000" dirty="0"/>
              <a:t> y copiamos el la </a:t>
            </a:r>
            <a:r>
              <a:rPr lang="es-CL" sz="2000" dirty="0" err="1"/>
              <a:t>url</a:t>
            </a:r>
            <a:r>
              <a:rPr lang="es-CL" sz="2000" dirty="0"/>
              <a:t> que aparece en la opción  https resaltada en la imagen.</a:t>
            </a:r>
          </a:p>
        </p:txBody>
      </p:sp>
      <p:sp>
        <p:nvSpPr>
          <p:cNvPr id="4" name="Marcador de fecha 3">
            <a:extLst>
              <a:ext uri="{FF2B5EF4-FFF2-40B4-BE49-F238E27FC236}">
                <a16:creationId xmlns:a16="http://schemas.microsoft.com/office/drawing/2014/main" id="{86ED6B9C-C8C9-4C45-BE79-EAA7750C03A9}"/>
              </a:ext>
            </a:extLst>
          </p:cNvPr>
          <p:cNvSpPr>
            <a:spLocks noGrp="1"/>
          </p:cNvSpPr>
          <p:nvPr>
            <p:ph type="dt" sz="half" idx="10"/>
          </p:nvPr>
        </p:nvSpPr>
        <p:spPr/>
        <p:txBody>
          <a:bodyPr/>
          <a:lstStyle/>
          <a:p>
            <a:pPr rtl="0"/>
            <a:fld id="{08CE3C82-A0BA-4FCB-9A65-18297E6F6D17}" type="datetime1">
              <a:rPr lang="es-ES" smtClean="0"/>
              <a:t>11/03/2023</a:t>
            </a:fld>
            <a:endParaRPr lang="en-US" dirty="0"/>
          </a:p>
        </p:txBody>
      </p:sp>
      <p:pic>
        <p:nvPicPr>
          <p:cNvPr id="6" name="Imagen 5">
            <a:extLst>
              <a:ext uri="{FF2B5EF4-FFF2-40B4-BE49-F238E27FC236}">
                <a16:creationId xmlns:a16="http://schemas.microsoft.com/office/drawing/2014/main" id="{6B44D1A5-0828-4498-A234-8294AAEE726D}"/>
              </a:ext>
            </a:extLst>
          </p:cNvPr>
          <p:cNvPicPr>
            <a:picLocks noChangeAspect="1"/>
          </p:cNvPicPr>
          <p:nvPr/>
        </p:nvPicPr>
        <p:blipFill>
          <a:blip r:embed="rId2"/>
          <a:stretch>
            <a:fillRect/>
          </a:stretch>
        </p:blipFill>
        <p:spPr>
          <a:xfrm>
            <a:off x="646111" y="1943100"/>
            <a:ext cx="10713001" cy="4559534"/>
          </a:xfrm>
          <a:prstGeom prst="rect">
            <a:avLst/>
          </a:prstGeom>
        </p:spPr>
      </p:pic>
      <p:sp>
        <p:nvSpPr>
          <p:cNvPr id="7" name="Elipse 6">
            <a:extLst>
              <a:ext uri="{FF2B5EF4-FFF2-40B4-BE49-F238E27FC236}">
                <a16:creationId xmlns:a16="http://schemas.microsoft.com/office/drawing/2014/main" id="{EE0C97A0-283C-47FA-8628-6484D286BB0B}"/>
              </a:ext>
            </a:extLst>
          </p:cNvPr>
          <p:cNvSpPr/>
          <p:nvPr/>
        </p:nvSpPr>
        <p:spPr>
          <a:xfrm>
            <a:off x="6444342" y="2823939"/>
            <a:ext cx="2536371" cy="4080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Elipse 7">
            <a:extLst>
              <a:ext uri="{FF2B5EF4-FFF2-40B4-BE49-F238E27FC236}">
                <a16:creationId xmlns:a16="http://schemas.microsoft.com/office/drawing/2014/main" id="{D5F90B0D-1469-436C-A794-F2F98369F513}"/>
              </a:ext>
            </a:extLst>
          </p:cNvPr>
          <p:cNvSpPr/>
          <p:nvPr/>
        </p:nvSpPr>
        <p:spPr>
          <a:xfrm>
            <a:off x="4827814" y="4112845"/>
            <a:ext cx="4261757" cy="4080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307021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B3D22-82CE-44BD-924B-5B75EE1BB197}"/>
              </a:ext>
            </a:extLst>
          </p:cNvPr>
          <p:cNvSpPr>
            <a:spLocks noGrp="1"/>
          </p:cNvSpPr>
          <p:nvPr>
            <p:ph type="title"/>
          </p:nvPr>
        </p:nvSpPr>
        <p:spPr>
          <a:xfrm>
            <a:off x="646111" y="452718"/>
            <a:ext cx="9404723" cy="1615568"/>
          </a:xfrm>
        </p:spPr>
        <p:txBody>
          <a:bodyPr/>
          <a:lstStyle/>
          <a:p>
            <a:r>
              <a:rPr lang="es-CL" sz="2000"/>
              <a:t>Ahora lo que haremos será clonar nuestro repositorio en nuestra carpeta, por lo cual en el git bash que abrimos anteriormente escribiremos lo siguiente (Recuerde que también tenemos la carpeta seleccionada donde queremos trabajar)</a:t>
            </a:r>
            <a:br>
              <a:rPr lang="es-CL" sz="2000"/>
            </a:br>
            <a:r>
              <a:rPr lang="es-CL" sz="2000"/>
              <a:t>git clone + la url copiada, quedando algo así</a:t>
            </a:r>
            <a:br>
              <a:rPr lang="es-CL" sz="2000"/>
            </a:br>
            <a:br>
              <a:rPr lang="es-CL" sz="1800">
                <a:solidFill>
                  <a:prstClr val="black"/>
                </a:solidFill>
                <a:latin typeface="Lucida Console" panose="020B0609040504020204" pitchFamily="49" charset="0"/>
              </a:rPr>
            </a:br>
            <a:endParaRPr lang="es-CL" sz="2000" dirty="0"/>
          </a:p>
        </p:txBody>
      </p:sp>
      <p:sp>
        <p:nvSpPr>
          <p:cNvPr id="4" name="Marcador de fecha 3">
            <a:extLst>
              <a:ext uri="{FF2B5EF4-FFF2-40B4-BE49-F238E27FC236}">
                <a16:creationId xmlns:a16="http://schemas.microsoft.com/office/drawing/2014/main" id="{8520B09A-95C9-49A1-BE52-0D51413F78FC}"/>
              </a:ext>
            </a:extLst>
          </p:cNvPr>
          <p:cNvSpPr>
            <a:spLocks noGrp="1"/>
          </p:cNvSpPr>
          <p:nvPr>
            <p:ph type="dt" sz="half" idx="10"/>
          </p:nvPr>
        </p:nvSpPr>
        <p:spPr/>
        <p:txBody>
          <a:bodyPr/>
          <a:lstStyle/>
          <a:p>
            <a:pPr rtl="0"/>
            <a:fld id="{08CE3C82-A0BA-4FCB-9A65-18297E6F6D17}" type="datetime1">
              <a:rPr lang="es-ES" smtClean="0"/>
              <a:t>11/03/2023</a:t>
            </a:fld>
            <a:endParaRPr lang="en-US" dirty="0"/>
          </a:p>
        </p:txBody>
      </p:sp>
      <p:sp>
        <p:nvSpPr>
          <p:cNvPr id="8" name="CuadroTexto 7">
            <a:extLst>
              <a:ext uri="{FF2B5EF4-FFF2-40B4-BE49-F238E27FC236}">
                <a16:creationId xmlns:a16="http://schemas.microsoft.com/office/drawing/2014/main" id="{3531C0F3-553C-41B9-8673-2F31F16D5395}"/>
              </a:ext>
            </a:extLst>
          </p:cNvPr>
          <p:cNvSpPr txBox="1"/>
          <p:nvPr/>
        </p:nvSpPr>
        <p:spPr>
          <a:xfrm>
            <a:off x="646111" y="2253734"/>
            <a:ext cx="8360229" cy="369332"/>
          </a:xfrm>
          <a:prstGeom prst="rect">
            <a:avLst/>
          </a:prstGeom>
          <a:noFill/>
        </p:spPr>
        <p:txBody>
          <a:bodyPr wrap="square">
            <a:spAutoFit/>
          </a:bodyPr>
          <a:lstStyle/>
          <a:p>
            <a:pPr marL="285750" indent="-285750">
              <a:buFont typeface="Arial" panose="020B0604020202020204" pitchFamily="34" charset="0"/>
              <a:buChar char="•"/>
            </a:pPr>
            <a:r>
              <a:rPr lang="es-CL" sz="1800">
                <a:solidFill>
                  <a:prstClr val="black"/>
                </a:solidFill>
                <a:latin typeface="Lucida Console" panose="020B0609040504020204" pitchFamily="49" charset="0"/>
              </a:rPr>
              <a:t>git clone https://github.com/dcaresDuoc/PGY3121-010V.git</a:t>
            </a:r>
            <a:endParaRPr lang="es-CL" dirty="0"/>
          </a:p>
        </p:txBody>
      </p:sp>
      <p:pic>
        <p:nvPicPr>
          <p:cNvPr id="10" name="Imagen 9">
            <a:extLst>
              <a:ext uri="{FF2B5EF4-FFF2-40B4-BE49-F238E27FC236}">
                <a16:creationId xmlns:a16="http://schemas.microsoft.com/office/drawing/2014/main" id="{D1214688-6D33-445A-ADD7-740CEAC4A60E}"/>
              </a:ext>
            </a:extLst>
          </p:cNvPr>
          <p:cNvPicPr>
            <a:picLocks noChangeAspect="1"/>
          </p:cNvPicPr>
          <p:nvPr/>
        </p:nvPicPr>
        <p:blipFill>
          <a:blip r:embed="rId2"/>
          <a:stretch>
            <a:fillRect/>
          </a:stretch>
        </p:blipFill>
        <p:spPr>
          <a:xfrm>
            <a:off x="3059938" y="2938004"/>
            <a:ext cx="5950256" cy="3467278"/>
          </a:xfrm>
          <a:prstGeom prst="rect">
            <a:avLst/>
          </a:prstGeom>
        </p:spPr>
      </p:pic>
    </p:spTree>
    <p:extLst>
      <p:ext uri="{BB962C8B-B14F-4D97-AF65-F5344CB8AC3E}">
        <p14:creationId xmlns:p14="http://schemas.microsoft.com/office/powerpoint/2010/main" val="2889147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2D4F42-78BE-47BF-932C-5043F4EE1765}"/>
              </a:ext>
            </a:extLst>
          </p:cNvPr>
          <p:cNvSpPr>
            <a:spLocks noGrp="1"/>
          </p:cNvSpPr>
          <p:nvPr>
            <p:ph type="title"/>
          </p:nvPr>
        </p:nvSpPr>
        <p:spPr>
          <a:xfrm>
            <a:off x="646111" y="452718"/>
            <a:ext cx="9404723" cy="755596"/>
          </a:xfrm>
        </p:spPr>
        <p:txBody>
          <a:bodyPr/>
          <a:lstStyle/>
          <a:p>
            <a:r>
              <a:rPr lang="es-CL" sz="2800" dirty="0"/>
              <a:t>Ahora veremos una carpeta con el nombre del repo</a:t>
            </a:r>
          </a:p>
        </p:txBody>
      </p:sp>
      <p:sp>
        <p:nvSpPr>
          <p:cNvPr id="4" name="Marcador de fecha 3">
            <a:extLst>
              <a:ext uri="{FF2B5EF4-FFF2-40B4-BE49-F238E27FC236}">
                <a16:creationId xmlns:a16="http://schemas.microsoft.com/office/drawing/2014/main" id="{531EBBEB-17F9-46D5-8473-9455C0A504B7}"/>
              </a:ext>
            </a:extLst>
          </p:cNvPr>
          <p:cNvSpPr>
            <a:spLocks noGrp="1"/>
          </p:cNvSpPr>
          <p:nvPr>
            <p:ph type="dt" sz="half" idx="10"/>
          </p:nvPr>
        </p:nvSpPr>
        <p:spPr/>
        <p:txBody>
          <a:bodyPr/>
          <a:lstStyle/>
          <a:p>
            <a:pPr rtl="0"/>
            <a:fld id="{08CE3C82-A0BA-4FCB-9A65-18297E6F6D17}" type="datetime1">
              <a:rPr lang="es-ES" smtClean="0"/>
              <a:t>11/03/2023</a:t>
            </a:fld>
            <a:endParaRPr lang="en-US" dirty="0"/>
          </a:p>
        </p:txBody>
      </p:sp>
      <p:pic>
        <p:nvPicPr>
          <p:cNvPr id="6" name="Imagen 5">
            <a:extLst>
              <a:ext uri="{FF2B5EF4-FFF2-40B4-BE49-F238E27FC236}">
                <a16:creationId xmlns:a16="http://schemas.microsoft.com/office/drawing/2014/main" id="{94B94F97-DCB2-4CCE-94A7-71B7EDFF5D8A}"/>
              </a:ext>
            </a:extLst>
          </p:cNvPr>
          <p:cNvPicPr>
            <a:picLocks noChangeAspect="1"/>
          </p:cNvPicPr>
          <p:nvPr/>
        </p:nvPicPr>
        <p:blipFill>
          <a:blip r:embed="rId2"/>
          <a:stretch>
            <a:fillRect/>
          </a:stretch>
        </p:blipFill>
        <p:spPr>
          <a:xfrm>
            <a:off x="2304855" y="1778613"/>
            <a:ext cx="7582290" cy="4545987"/>
          </a:xfrm>
          <a:prstGeom prst="rect">
            <a:avLst/>
          </a:prstGeom>
        </p:spPr>
      </p:pic>
    </p:spTree>
    <p:extLst>
      <p:ext uri="{BB962C8B-B14F-4D97-AF65-F5344CB8AC3E}">
        <p14:creationId xmlns:p14="http://schemas.microsoft.com/office/powerpoint/2010/main" val="2494572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B5B9E3-CC90-4C0A-A73C-0E28AA9CC91A}"/>
              </a:ext>
            </a:extLst>
          </p:cNvPr>
          <p:cNvSpPr>
            <a:spLocks noGrp="1"/>
          </p:cNvSpPr>
          <p:nvPr>
            <p:ph type="title"/>
          </p:nvPr>
        </p:nvSpPr>
        <p:spPr>
          <a:xfrm>
            <a:off x="646111" y="452718"/>
            <a:ext cx="9404723" cy="1746196"/>
          </a:xfrm>
        </p:spPr>
        <p:txBody>
          <a:bodyPr/>
          <a:lstStyle/>
          <a:p>
            <a:r>
              <a:rPr lang="es-CL" sz="2000" dirty="0"/>
              <a:t>Ahora nos movemos a la carpeta del repositorio copiado.</a:t>
            </a:r>
            <a:br>
              <a:rPr lang="es-CL" sz="2000" dirty="0"/>
            </a:br>
            <a:r>
              <a:rPr lang="es-CL" sz="2000" i="1" u="sng" dirty="0"/>
              <a:t>Comando : </a:t>
            </a:r>
            <a:r>
              <a:rPr lang="es-CL" sz="2000" i="1" u="sng" dirty="0">
                <a:effectLst>
                  <a:outerShdw blurRad="38100" dist="38100" dir="2700000" algn="tl">
                    <a:srgbClr val="000000">
                      <a:alpha val="43137"/>
                    </a:srgbClr>
                  </a:outerShdw>
                </a:effectLst>
              </a:rPr>
              <a:t>cd </a:t>
            </a:r>
            <a:r>
              <a:rPr lang="es-CL" sz="2000" i="1" u="sng" dirty="0" err="1">
                <a:effectLst>
                  <a:outerShdw blurRad="38100" dist="38100" dir="2700000" algn="tl">
                    <a:srgbClr val="000000">
                      <a:alpha val="43137"/>
                    </a:srgbClr>
                  </a:outerShdw>
                </a:effectLst>
              </a:rPr>
              <a:t>nombreCarpeta</a:t>
            </a:r>
            <a:br>
              <a:rPr lang="es-CL" sz="2000" i="1" u="sng" dirty="0"/>
            </a:br>
            <a:r>
              <a:rPr lang="es-CL" sz="2000" dirty="0"/>
              <a:t>El </a:t>
            </a:r>
            <a:r>
              <a:rPr lang="es-CL" sz="2000" dirty="0" err="1"/>
              <a:t>git</a:t>
            </a:r>
            <a:r>
              <a:rPr lang="es-CL" sz="2000" dirty="0"/>
              <a:t> </a:t>
            </a:r>
            <a:r>
              <a:rPr lang="es-CL" sz="2000" dirty="0" err="1"/>
              <a:t>bash</a:t>
            </a:r>
            <a:r>
              <a:rPr lang="es-CL" sz="2000" dirty="0"/>
              <a:t> les indicara el repo en el que se encuentra conectado y la </a:t>
            </a:r>
            <a:r>
              <a:rPr lang="es-CL" sz="2000" dirty="0" err="1"/>
              <a:t>feature</a:t>
            </a:r>
            <a:r>
              <a:rPr lang="es-CL" sz="2000" dirty="0"/>
              <a:t> (rama) en la cual están trabajando. En este caso nos indica que estamos en la rama </a:t>
            </a:r>
            <a:r>
              <a:rPr lang="es-CL" sz="2000" dirty="0" err="1"/>
              <a:t>main</a:t>
            </a:r>
            <a:r>
              <a:rPr lang="es-CL" sz="2000" dirty="0"/>
              <a:t>, que es la rama master.</a:t>
            </a:r>
            <a:endParaRPr lang="es-CL" sz="2000" b="1" i="1" u="sng" dirty="0"/>
          </a:p>
        </p:txBody>
      </p:sp>
      <p:sp>
        <p:nvSpPr>
          <p:cNvPr id="4" name="Marcador de fecha 3">
            <a:extLst>
              <a:ext uri="{FF2B5EF4-FFF2-40B4-BE49-F238E27FC236}">
                <a16:creationId xmlns:a16="http://schemas.microsoft.com/office/drawing/2014/main" id="{F0AC8B66-EFD3-45E9-B9AA-C06FFAF03B71}"/>
              </a:ext>
            </a:extLst>
          </p:cNvPr>
          <p:cNvSpPr>
            <a:spLocks noGrp="1"/>
          </p:cNvSpPr>
          <p:nvPr>
            <p:ph type="dt" sz="half" idx="10"/>
          </p:nvPr>
        </p:nvSpPr>
        <p:spPr/>
        <p:txBody>
          <a:bodyPr/>
          <a:lstStyle/>
          <a:p>
            <a:pPr rtl="0"/>
            <a:fld id="{08CE3C82-A0BA-4FCB-9A65-18297E6F6D17}" type="datetime1">
              <a:rPr lang="es-ES" smtClean="0"/>
              <a:t>11/03/2023</a:t>
            </a:fld>
            <a:endParaRPr lang="en-US" dirty="0"/>
          </a:p>
        </p:txBody>
      </p:sp>
      <p:pic>
        <p:nvPicPr>
          <p:cNvPr id="6" name="Imagen 5">
            <a:extLst>
              <a:ext uri="{FF2B5EF4-FFF2-40B4-BE49-F238E27FC236}">
                <a16:creationId xmlns:a16="http://schemas.microsoft.com/office/drawing/2014/main" id="{F343F772-39A2-49D7-92F1-DA1186F0827D}"/>
              </a:ext>
            </a:extLst>
          </p:cNvPr>
          <p:cNvPicPr>
            <a:picLocks noChangeAspect="1"/>
          </p:cNvPicPr>
          <p:nvPr/>
        </p:nvPicPr>
        <p:blipFill>
          <a:blip r:embed="rId2"/>
          <a:stretch>
            <a:fillRect/>
          </a:stretch>
        </p:blipFill>
        <p:spPr>
          <a:xfrm>
            <a:off x="114430" y="3172311"/>
            <a:ext cx="5988358" cy="3530781"/>
          </a:xfrm>
          <a:prstGeom prst="rect">
            <a:avLst/>
          </a:prstGeom>
        </p:spPr>
      </p:pic>
      <p:sp>
        <p:nvSpPr>
          <p:cNvPr id="7" name="Elipse 6">
            <a:extLst>
              <a:ext uri="{FF2B5EF4-FFF2-40B4-BE49-F238E27FC236}">
                <a16:creationId xmlns:a16="http://schemas.microsoft.com/office/drawing/2014/main" id="{4202E252-E985-49F5-9871-670DE26E27FC}"/>
              </a:ext>
            </a:extLst>
          </p:cNvPr>
          <p:cNvSpPr/>
          <p:nvPr/>
        </p:nvSpPr>
        <p:spPr>
          <a:xfrm>
            <a:off x="3108609" y="5494079"/>
            <a:ext cx="2536371" cy="4080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9" name="Imagen 8">
            <a:extLst>
              <a:ext uri="{FF2B5EF4-FFF2-40B4-BE49-F238E27FC236}">
                <a16:creationId xmlns:a16="http://schemas.microsoft.com/office/drawing/2014/main" id="{837C39A2-10DA-46FD-BC78-C75DD285FC90}"/>
              </a:ext>
            </a:extLst>
          </p:cNvPr>
          <p:cNvPicPr>
            <a:picLocks noChangeAspect="1"/>
          </p:cNvPicPr>
          <p:nvPr/>
        </p:nvPicPr>
        <p:blipFill>
          <a:blip r:embed="rId3"/>
          <a:stretch>
            <a:fillRect/>
          </a:stretch>
        </p:blipFill>
        <p:spPr>
          <a:xfrm>
            <a:off x="5225142" y="2438400"/>
            <a:ext cx="6286371" cy="2763631"/>
          </a:xfrm>
          <a:prstGeom prst="rect">
            <a:avLst/>
          </a:prstGeom>
        </p:spPr>
      </p:pic>
      <p:sp>
        <p:nvSpPr>
          <p:cNvPr id="12" name="Elipse 11">
            <a:extLst>
              <a:ext uri="{FF2B5EF4-FFF2-40B4-BE49-F238E27FC236}">
                <a16:creationId xmlns:a16="http://schemas.microsoft.com/office/drawing/2014/main" id="{45A88B68-A2C4-4676-80BE-EAAEB5D12DBD}"/>
              </a:ext>
            </a:extLst>
          </p:cNvPr>
          <p:cNvSpPr/>
          <p:nvPr/>
        </p:nvSpPr>
        <p:spPr>
          <a:xfrm>
            <a:off x="4915637" y="2515318"/>
            <a:ext cx="2536371" cy="4080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594195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977E5-6377-4245-900C-21465EA5D74D}"/>
              </a:ext>
            </a:extLst>
          </p:cNvPr>
          <p:cNvSpPr>
            <a:spLocks noGrp="1"/>
          </p:cNvSpPr>
          <p:nvPr>
            <p:ph type="title"/>
          </p:nvPr>
        </p:nvSpPr>
        <p:spPr/>
        <p:txBody>
          <a:bodyPr/>
          <a:lstStyle/>
          <a:p>
            <a:r>
              <a:rPr lang="es-CL" dirty="0"/>
              <a:t>Información que nos ayudara en clases.</a:t>
            </a:r>
          </a:p>
        </p:txBody>
      </p:sp>
      <p:sp>
        <p:nvSpPr>
          <p:cNvPr id="4" name="Marcador de fecha 3">
            <a:extLst>
              <a:ext uri="{FF2B5EF4-FFF2-40B4-BE49-F238E27FC236}">
                <a16:creationId xmlns:a16="http://schemas.microsoft.com/office/drawing/2014/main" id="{84B51E47-E85C-47AA-A1C2-042CB734DFB0}"/>
              </a:ext>
            </a:extLst>
          </p:cNvPr>
          <p:cNvSpPr>
            <a:spLocks noGrp="1"/>
          </p:cNvSpPr>
          <p:nvPr>
            <p:ph type="dt" sz="half" idx="10"/>
          </p:nvPr>
        </p:nvSpPr>
        <p:spPr/>
        <p:txBody>
          <a:bodyPr/>
          <a:lstStyle/>
          <a:p>
            <a:pPr rtl="0"/>
            <a:fld id="{08CE3C82-A0BA-4FCB-9A65-18297E6F6D17}" type="datetime1">
              <a:rPr lang="es-ES" smtClean="0"/>
              <a:t>11/03/2023</a:t>
            </a:fld>
            <a:endParaRPr lang="en-US" dirty="0"/>
          </a:p>
        </p:txBody>
      </p:sp>
      <p:pic>
        <p:nvPicPr>
          <p:cNvPr id="1026" name="Picture 2" descr="Comandos básicos de Git que debes conocer | EDteam">
            <a:extLst>
              <a:ext uri="{FF2B5EF4-FFF2-40B4-BE49-F238E27FC236}">
                <a16:creationId xmlns:a16="http://schemas.microsoft.com/office/drawing/2014/main" id="{87DE4E6E-176C-4466-8205-3B3A1AAF8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11" y="2100941"/>
            <a:ext cx="4550229" cy="45502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sejos comandos para git básico – Diego López – Desarrollador .NET">
            <a:extLst>
              <a:ext uri="{FF2B5EF4-FFF2-40B4-BE49-F238E27FC236}">
                <a16:creationId xmlns:a16="http://schemas.microsoft.com/office/drawing/2014/main" id="{3EA76A29-DFE8-418E-ADD0-A1626B191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2724" y="2100941"/>
            <a:ext cx="6249419" cy="4548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877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BF9D8252-7905-4814-B778-739AFE40BDF2}"/>
              </a:ext>
            </a:extLst>
          </p:cNvPr>
          <p:cNvSpPr>
            <a:spLocks noGrp="1"/>
          </p:cNvSpPr>
          <p:nvPr>
            <p:ph type="dt" sz="half" idx="10"/>
          </p:nvPr>
        </p:nvSpPr>
        <p:spPr/>
        <p:txBody>
          <a:bodyPr/>
          <a:lstStyle/>
          <a:p>
            <a:pPr rtl="0"/>
            <a:fld id="{08CE3C82-A0BA-4FCB-9A65-18297E6F6D17}" type="datetime1">
              <a:rPr lang="es-ES" smtClean="0"/>
              <a:t>11/03/2023</a:t>
            </a:fld>
            <a:endParaRPr lang="en-US" dirty="0"/>
          </a:p>
        </p:txBody>
      </p:sp>
      <p:pic>
        <p:nvPicPr>
          <p:cNvPr id="2050" name="Picture 2" descr="Comandos y terminología básica de Git - Programación desde cero">
            <a:extLst>
              <a:ext uri="{FF2B5EF4-FFF2-40B4-BE49-F238E27FC236}">
                <a16:creationId xmlns:a16="http://schemas.microsoft.com/office/drawing/2014/main" id="{D1FE13A2-CD66-4CAF-9901-4E89AD5E7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5343" y="576943"/>
            <a:ext cx="6161314" cy="6161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785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F720F-D1E0-4493-928F-37D096B13DA6}"/>
              </a:ext>
            </a:extLst>
          </p:cNvPr>
          <p:cNvSpPr>
            <a:spLocks noGrp="1"/>
          </p:cNvSpPr>
          <p:nvPr>
            <p:ph type="title"/>
          </p:nvPr>
        </p:nvSpPr>
        <p:spPr/>
        <p:txBody>
          <a:bodyPr/>
          <a:lstStyle/>
          <a:p>
            <a:r>
              <a:rPr lang="es-CL" dirty="0"/>
              <a:t>Crear cuenta</a:t>
            </a:r>
          </a:p>
        </p:txBody>
      </p:sp>
      <p:sp>
        <p:nvSpPr>
          <p:cNvPr id="3" name="Marcador de contenido 2">
            <a:extLst>
              <a:ext uri="{FF2B5EF4-FFF2-40B4-BE49-F238E27FC236}">
                <a16:creationId xmlns:a16="http://schemas.microsoft.com/office/drawing/2014/main" id="{AD5345B3-57F5-46E4-8A77-C53182E478F7}"/>
              </a:ext>
            </a:extLst>
          </p:cNvPr>
          <p:cNvSpPr>
            <a:spLocks noGrp="1"/>
          </p:cNvSpPr>
          <p:nvPr>
            <p:ph idx="1"/>
          </p:nvPr>
        </p:nvSpPr>
        <p:spPr>
          <a:xfrm>
            <a:off x="1103312" y="2052919"/>
            <a:ext cx="3740831" cy="461682"/>
          </a:xfrm>
        </p:spPr>
        <p:txBody>
          <a:bodyPr/>
          <a:lstStyle/>
          <a:p>
            <a:r>
              <a:rPr lang="en-US" dirty="0">
                <a:hlinkClick r:id="rId2"/>
              </a:rPr>
              <a:t>Sign in to GitHub · GitHub</a:t>
            </a:r>
            <a:endParaRPr lang="es-CL" dirty="0"/>
          </a:p>
        </p:txBody>
      </p:sp>
      <p:sp>
        <p:nvSpPr>
          <p:cNvPr id="4" name="Marcador de fecha 3">
            <a:extLst>
              <a:ext uri="{FF2B5EF4-FFF2-40B4-BE49-F238E27FC236}">
                <a16:creationId xmlns:a16="http://schemas.microsoft.com/office/drawing/2014/main" id="{CE8B4639-BBD1-41D6-8E6A-9EE69BBF8103}"/>
              </a:ext>
            </a:extLst>
          </p:cNvPr>
          <p:cNvSpPr>
            <a:spLocks noGrp="1"/>
          </p:cNvSpPr>
          <p:nvPr>
            <p:ph type="dt" sz="half" idx="10"/>
          </p:nvPr>
        </p:nvSpPr>
        <p:spPr/>
        <p:txBody>
          <a:bodyPr/>
          <a:lstStyle/>
          <a:p>
            <a:pPr rtl="0"/>
            <a:fld id="{08CE3C82-A0BA-4FCB-9A65-18297E6F6D17}" type="datetime1">
              <a:rPr lang="es-ES" smtClean="0"/>
              <a:t>11/03/2023</a:t>
            </a:fld>
            <a:endParaRPr lang="en-US" dirty="0"/>
          </a:p>
        </p:txBody>
      </p:sp>
      <p:pic>
        <p:nvPicPr>
          <p:cNvPr id="6" name="Imagen 5">
            <a:extLst>
              <a:ext uri="{FF2B5EF4-FFF2-40B4-BE49-F238E27FC236}">
                <a16:creationId xmlns:a16="http://schemas.microsoft.com/office/drawing/2014/main" id="{DE583C25-253E-48CC-8F8B-CB6F2CAF4867}"/>
              </a:ext>
            </a:extLst>
          </p:cNvPr>
          <p:cNvPicPr>
            <a:picLocks noChangeAspect="1"/>
          </p:cNvPicPr>
          <p:nvPr/>
        </p:nvPicPr>
        <p:blipFill>
          <a:blip r:embed="rId3"/>
          <a:stretch>
            <a:fillRect/>
          </a:stretch>
        </p:blipFill>
        <p:spPr>
          <a:xfrm>
            <a:off x="2204357" y="2714272"/>
            <a:ext cx="7783286" cy="4069457"/>
          </a:xfrm>
          <a:prstGeom prst="rect">
            <a:avLst/>
          </a:prstGeom>
        </p:spPr>
      </p:pic>
      <p:sp>
        <p:nvSpPr>
          <p:cNvPr id="7" name="Elipse 6">
            <a:extLst>
              <a:ext uri="{FF2B5EF4-FFF2-40B4-BE49-F238E27FC236}">
                <a16:creationId xmlns:a16="http://schemas.microsoft.com/office/drawing/2014/main" id="{B39D6732-7A71-492E-8BF3-C33ADDB0441B}"/>
              </a:ext>
            </a:extLst>
          </p:cNvPr>
          <p:cNvSpPr/>
          <p:nvPr/>
        </p:nvSpPr>
        <p:spPr>
          <a:xfrm>
            <a:off x="4103914" y="5279571"/>
            <a:ext cx="3984172" cy="6313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872608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9B1065-7AB9-42BF-9E0F-F262A7B63C42}"/>
              </a:ext>
            </a:extLst>
          </p:cNvPr>
          <p:cNvSpPr>
            <a:spLocks noGrp="1"/>
          </p:cNvSpPr>
          <p:nvPr>
            <p:ph type="title"/>
          </p:nvPr>
        </p:nvSpPr>
        <p:spPr/>
        <p:txBody>
          <a:bodyPr/>
          <a:lstStyle/>
          <a:p>
            <a:r>
              <a:rPr lang="es-CL" dirty="0"/>
              <a:t>Creamos un repo</a:t>
            </a:r>
          </a:p>
        </p:txBody>
      </p:sp>
      <p:sp>
        <p:nvSpPr>
          <p:cNvPr id="4" name="Marcador de fecha 3">
            <a:extLst>
              <a:ext uri="{FF2B5EF4-FFF2-40B4-BE49-F238E27FC236}">
                <a16:creationId xmlns:a16="http://schemas.microsoft.com/office/drawing/2014/main" id="{53722573-2081-470C-984A-4C4E8595910F}"/>
              </a:ext>
            </a:extLst>
          </p:cNvPr>
          <p:cNvSpPr>
            <a:spLocks noGrp="1"/>
          </p:cNvSpPr>
          <p:nvPr>
            <p:ph type="dt" sz="half" idx="10"/>
          </p:nvPr>
        </p:nvSpPr>
        <p:spPr/>
        <p:txBody>
          <a:bodyPr/>
          <a:lstStyle/>
          <a:p>
            <a:pPr rtl="0"/>
            <a:fld id="{08CE3C82-A0BA-4FCB-9A65-18297E6F6D17}" type="datetime1">
              <a:rPr lang="es-ES" smtClean="0"/>
              <a:t>11/03/2023</a:t>
            </a:fld>
            <a:endParaRPr lang="en-US" dirty="0"/>
          </a:p>
        </p:txBody>
      </p:sp>
      <p:pic>
        <p:nvPicPr>
          <p:cNvPr id="8" name="Imagen 7">
            <a:extLst>
              <a:ext uri="{FF2B5EF4-FFF2-40B4-BE49-F238E27FC236}">
                <a16:creationId xmlns:a16="http://schemas.microsoft.com/office/drawing/2014/main" id="{0BEACA44-0811-44F3-9124-6D9611056676}"/>
              </a:ext>
            </a:extLst>
          </p:cNvPr>
          <p:cNvPicPr>
            <a:picLocks noChangeAspect="1"/>
          </p:cNvPicPr>
          <p:nvPr/>
        </p:nvPicPr>
        <p:blipFill>
          <a:blip r:embed="rId2"/>
          <a:stretch>
            <a:fillRect/>
          </a:stretch>
        </p:blipFill>
        <p:spPr>
          <a:xfrm>
            <a:off x="1646831" y="1943100"/>
            <a:ext cx="8898338" cy="4674511"/>
          </a:xfrm>
          <a:prstGeom prst="rect">
            <a:avLst/>
          </a:prstGeom>
        </p:spPr>
      </p:pic>
      <p:sp>
        <p:nvSpPr>
          <p:cNvPr id="9" name="Elipse 8">
            <a:extLst>
              <a:ext uri="{FF2B5EF4-FFF2-40B4-BE49-F238E27FC236}">
                <a16:creationId xmlns:a16="http://schemas.microsoft.com/office/drawing/2014/main" id="{D6E74E15-79E6-4561-BDBE-29AB3287AB32}"/>
              </a:ext>
            </a:extLst>
          </p:cNvPr>
          <p:cNvSpPr/>
          <p:nvPr/>
        </p:nvSpPr>
        <p:spPr>
          <a:xfrm>
            <a:off x="1730829" y="3429000"/>
            <a:ext cx="1469571"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405404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840187-6A2D-4F0D-9976-8E74A46FEF25}"/>
              </a:ext>
            </a:extLst>
          </p:cNvPr>
          <p:cNvSpPr>
            <a:spLocks noGrp="1"/>
          </p:cNvSpPr>
          <p:nvPr>
            <p:ph type="title"/>
          </p:nvPr>
        </p:nvSpPr>
        <p:spPr>
          <a:xfrm>
            <a:off x="646111" y="452718"/>
            <a:ext cx="9404723" cy="713436"/>
          </a:xfrm>
        </p:spPr>
        <p:txBody>
          <a:bodyPr/>
          <a:lstStyle/>
          <a:p>
            <a:r>
              <a:rPr lang="es-CL" sz="2000" dirty="0"/>
              <a:t>Asignamos un nombre a nuestro repositorio y seleccionamos algunas configuraciones.</a:t>
            </a:r>
          </a:p>
        </p:txBody>
      </p:sp>
      <p:sp>
        <p:nvSpPr>
          <p:cNvPr id="4" name="Marcador de fecha 3">
            <a:extLst>
              <a:ext uri="{FF2B5EF4-FFF2-40B4-BE49-F238E27FC236}">
                <a16:creationId xmlns:a16="http://schemas.microsoft.com/office/drawing/2014/main" id="{0C6DAFAF-7F40-4684-A2C4-3CCF16850ED9}"/>
              </a:ext>
            </a:extLst>
          </p:cNvPr>
          <p:cNvSpPr>
            <a:spLocks noGrp="1"/>
          </p:cNvSpPr>
          <p:nvPr>
            <p:ph type="dt" sz="half" idx="10"/>
          </p:nvPr>
        </p:nvSpPr>
        <p:spPr/>
        <p:txBody>
          <a:bodyPr/>
          <a:lstStyle/>
          <a:p>
            <a:pPr rtl="0"/>
            <a:fld id="{08CE3C82-A0BA-4FCB-9A65-18297E6F6D17}" type="datetime1">
              <a:rPr lang="es-ES" smtClean="0"/>
              <a:t>11/03/2023</a:t>
            </a:fld>
            <a:endParaRPr lang="en-US" dirty="0"/>
          </a:p>
        </p:txBody>
      </p:sp>
      <p:pic>
        <p:nvPicPr>
          <p:cNvPr id="6" name="Imagen 5">
            <a:extLst>
              <a:ext uri="{FF2B5EF4-FFF2-40B4-BE49-F238E27FC236}">
                <a16:creationId xmlns:a16="http://schemas.microsoft.com/office/drawing/2014/main" id="{D8A8F3BC-0DDE-4EB2-9527-67FADA4A13BD}"/>
              </a:ext>
            </a:extLst>
          </p:cNvPr>
          <p:cNvPicPr>
            <a:picLocks noChangeAspect="1"/>
          </p:cNvPicPr>
          <p:nvPr/>
        </p:nvPicPr>
        <p:blipFill>
          <a:blip r:embed="rId2"/>
          <a:stretch>
            <a:fillRect/>
          </a:stretch>
        </p:blipFill>
        <p:spPr>
          <a:xfrm>
            <a:off x="1682576" y="1568083"/>
            <a:ext cx="9231364" cy="4875721"/>
          </a:xfrm>
          <a:prstGeom prst="rect">
            <a:avLst/>
          </a:prstGeom>
        </p:spPr>
      </p:pic>
      <p:sp>
        <p:nvSpPr>
          <p:cNvPr id="8" name="Elipse 7">
            <a:extLst>
              <a:ext uri="{FF2B5EF4-FFF2-40B4-BE49-F238E27FC236}">
                <a16:creationId xmlns:a16="http://schemas.microsoft.com/office/drawing/2014/main" id="{65CBB420-7734-42FA-B6FE-7C56BF7F2FC3}"/>
              </a:ext>
            </a:extLst>
          </p:cNvPr>
          <p:cNvSpPr/>
          <p:nvPr/>
        </p:nvSpPr>
        <p:spPr>
          <a:xfrm>
            <a:off x="4528458" y="1640496"/>
            <a:ext cx="2764971"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Elipse 8">
            <a:extLst>
              <a:ext uri="{FF2B5EF4-FFF2-40B4-BE49-F238E27FC236}">
                <a16:creationId xmlns:a16="http://schemas.microsoft.com/office/drawing/2014/main" id="{4B257150-1C79-40CD-BFBE-47D94B1ECB17}"/>
              </a:ext>
            </a:extLst>
          </p:cNvPr>
          <p:cNvSpPr/>
          <p:nvPr/>
        </p:nvSpPr>
        <p:spPr>
          <a:xfrm>
            <a:off x="3124200" y="2665949"/>
            <a:ext cx="2536371" cy="3156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Elipse 10">
            <a:extLst>
              <a:ext uri="{FF2B5EF4-FFF2-40B4-BE49-F238E27FC236}">
                <a16:creationId xmlns:a16="http://schemas.microsoft.com/office/drawing/2014/main" id="{E15E4D16-93AB-4C39-BC49-0103D7D53611}"/>
              </a:ext>
            </a:extLst>
          </p:cNvPr>
          <p:cNvSpPr/>
          <p:nvPr/>
        </p:nvSpPr>
        <p:spPr>
          <a:xfrm>
            <a:off x="3124199" y="3797221"/>
            <a:ext cx="2536371" cy="3156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4174743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23B133-B483-4BA0-AFCB-5B79EE36E6FC}"/>
              </a:ext>
            </a:extLst>
          </p:cNvPr>
          <p:cNvSpPr>
            <a:spLocks noGrp="1"/>
          </p:cNvSpPr>
          <p:nvPr>
            <p:ph type="title"/>
          </p:nvPr>
        </p:nvSpPr>
        <p:spPr/>
        <p:txBody>
          <a:bodyPr/>
          <a:lstStyle/>
          <a:p>
            <a:r>
              <a:rPr lang="es-CL" sz="2000" dirty="0"/>
              <a:t>Una vez creado el repo (Repositorio) vamos a volver a la siguiente pantalla, donde tendremos los artefactos de nuestra app.</a:t>
            </a:r>
          </a:p>
        </p:txBody>
      </p:sp>
      <p:sp>
        <p:nvSpPr>
          <p:cNvPr id="4" name="Marcador de fecha 3">
            <a:extLst>
              <a:ext uri="{FF2B5EF4-FFF2-40B4-BE49-F238E27FC236}">
                <a16:creationId xmlns:a16="http://schemas.microsoft.com/office/drawing/2014/main" id="{5192C729-34E2-4EA0-B64E-E303E22A9AD3}"/>
              </a:ext>
            </a:extLst>
          </p:cNvPr>
          <p:cNvSpPr>
            <a:spLocks noGrp="1"/>
          </p:cNvSpPr>
          <p:nvPr>
            <p:ph type="dt" sz="half" idx="10"/>
          </p:nvPr>
        </p:nvSpPr>
        <p:spPr/>
        <p:txBody>
          <a:bodyPr/>
          <a:lstStyle/>
          <a:p>
            <a:pPr rtl="0"/>
            <a:fld id="{08CE3C82-A0BA-4FCB-9A65-18297E6F6D17}" type="datetime1">
              <a:rPr lang="es-ES" smtClean="0"/>
              <a:t>11/03/2023</a:t>
            </a:fld>
            <a:endParaRPr lang="en-US" dirty="0"/>
          </a:p>
        </p:txBody>
      </p:sp>
      <p:pic>
        <p:nvPicPr>
          <p:cNvPr id="6" name="Imagen 5">
            <a:extLst>
              <a:ext uri="{FF2B5EF4-FFF2-40B4-BE49-F238E27FC236}">
                <a16:creationId xmlns:a16="http://schemas.microsoft.com/office/drawing/2014/main" id="{AA233FAB-28CB-49B6-A4B7-AFD77ACEBD09}"/>
              </a:ext>
            </a:extLst>
          </p:cNvPr>
          <p:cNvPicPr>
            <a:picLocks noChangeAspect="1"/>
          </p:cNvPicPr>
          <p:nvPr/>
        </p:nvPicPr>
        <p:blipFill>
          <a:blip r:embed="rId2"/>
          <a:stretch>
            <a:fillRect/>
          </a:stretch>
        </p:blipFill>
        <p:spPr>
          <a:xfrm>
            <a:off x="720448" y="2201078"/>
            <a:ext cx="10751103" cy="4045158"/>
          </a:xfrm>
          <a:prstGeom prst="rect">
            <a:avLst/>
          </a:prstGeom>
        </p:spPr>
      </p:pic>
    </p:spTree>
    <p:extLst>
      <p:ext uri="{BB962C8B-B14F-4D97-AF65-F5344CB8AC3E}">
        <p14:creationId xmlns:p14="http://schemas.microsoft.com/office/powerpoint/2010/main" val="3839339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9851B9-E4DC-4B88-98B7-4A37BD3B2547}"/>
              </a:ext>
            </a:extLst>
          </p:cNvPr>
          <p:cNvSpPr>
            <a:spLocks noGrp="1"/>
          </p:cNvSpPr>
          <p:nvPr>
            <p:ph type="title"/>
          </p:nvPr>
        </p:nvSpPr>
        <p:spPr>
          <a:xfrm>
            <a:off x="646111" y="452718"/>
            <a:ext cx="9404723" cy="1223682"/>
          </a:xfrm>
        </p:spPr>
        <p:txBody>
          <a:bodyPr/>
          <a:lstStyle/>
          <a:p>
            <a:r>
              <a:rPr lang="es-CL" dirty="0">
                <a:hlinkClick r:id="rId2"/>
              </a:rPr>
              <a:t>Git - </a:t>
            </a:r>
            <a:r>
              <a:rPr lang="es-CL" dirty="0" err="1">
                <a:hlinkClick r:id="rId2"/>
              </a:rPr>
              <a:t>Downloads</a:t>
            </a:r>
            <a:r>
              <a:rPr lang="es-CL" dirty="0">
                <a:hlinkClick r:id="rId2"/>
              </a:rPr>
              <a:t> (git-scm.com)</a:t>
            </a:r>
            <a:br>
              <a:rPr lang="es-CL" dirty="0"/>
            </a:br>
            <a:r>
              <a:rPr lang="es-CL" sz="2000" dirty="0"/>
              <a:t>PowerShell : </a:t>
            </a:r>
            <a:r>
              <a:rPr lang="en-US" sz="2000" b="0" i="0" dirty="0" err="1">
                <a:solidFill>
                  <a:srgbClr val="F14E32"/>
                </a:solidFill>
                <a:effectLst/>
                <a:latin typeface="Courier"/>
              </a:rPr>
              <a:t>winget</a:t>
            </a:r>
            <a:r>
              <a:rPr lang="en-US" sz="2000" b="0" i="0" dirty="0">
                <a:solidFill>
                  <a:srgbClr val="F14E32"/>
                </a:solidFill>
                <a:effectLst/>
                <a:latin typeface="Courier"/>
              </a:rPr>
              <a:t> install --id </a:t>
            </a:r>
            <a:r>
              <a:rPr lang="en-US" sz="2000" b="0" i="0" dirty="0" err="1">
                <a:solidFill>
                  <a:srgbClr val="F14E32"/>
                </a:solidFill>
                <a:effectLst/>
                <a:latin typeface="Courier"/>
              </a:rPr>
              <a:t>Git.Git</a:t>
            </a:r>
            <a:r>
              <a:rPr lang="en-US" sz="2000" b="0" i="0" dirty="0">
                <a:solidFill>
                  <a:srgbClr val="F14E32"/>
                </a:solidFill>
                <a:effectLst/>
                <a:latin typeface="Courier"/>
              </a:rPr>
              <a:t> -e --source </a:t>
            </a:r>
            <a:r>
              <a:rPr lang="en-US" sz="2000" b="0" i="0" dirty="0" err="1">
                <a:solidFill>
                  <a:srgbClr val="F14E32"/>
                </a:solidFill>
                <a:effectLst/>
                <a:latin typeface="Courier"/>
              </a:rPr>
              <a:t>winget</a:t>
            </a:r>
            <a:endParaRPr lang="es-CL" sz="2000" dirty="0"/>
          </a:p>
        </p:txBody>
      </p:sp>
      <p:sp>
        <p:nvSpPr>
          <p:cNvPr id="4" name="Marcador de fecha 3">
            <a:extLst>
              <a:ext uri="{FF2B5EF4-FFF2-40B4-BE49-F238E27FC236}">
                <a16:creationId xmlns:a16="http://schemas.microsoft.com/office/drawing/2014/main" id="{4A261F69-16E9-424F-8CF4-C09A02999131}"/>
              </a:ext>
            </a:extLst>
          </p:cNvPr>
          <p:cNvSpPr>
            <a:spLocks noGrp="1"/>
          </p:cNvSpPr>
          <p:nvPr>
            <p:ph type="dt" sz="half" idx="10"/>
          </p:nvPr>
        </p:nvSpPr>
        <p:spPr/>
        <p:txBody>
          <a:bodyPr/>
          <a:lstStyle/>
          <a:p>
            <a:pPr rtl="0"/>
            <a:fld id="{08CE3C82-A0BA-4FCB-9A65-18297E6F6D17}" type="datetime1">
              <a:rPr lang="es-ES" smtClean="0"/>
              <a:t>11/03/2023</a:t>
            </a:fld>
            <a:endParaRPr lang="en-US" dirty="0"/>
          </a:p>
        </p:txBody>
      </p:sp>
      <p:pic>
        <p:nvPicPr>
          <p:cNvPr id="6" name="Imagen 5">
            <a:extLst>
              <a:ext uri="{FF2B5EF4-FFF2-40B4-BE49-F238E27FC236}">
                <a16:creationId xmlns:a16="http://schemas.microsoft.com/office/drawing/2014/main" id="{113E2D65-663B-4B00-AB95-F505D29667E7}"/>
              </a:ext>
            </a:extLst>
          </p:cNvPr>
          <p:cNvPicPr>
            <a:picLocks noChangeAspect="1"/>
          </p:cNvPicPr>
          <p:nvPr/>
        </p:nvPicPr>
        <p:blipFill>
          <a:blip r:embed="rId3"/>
          <a:stretch>
            <a:fillRect/>
          </a:stretch>
        </p:blipFill>
        <p:spPr>
          <a:xfrm>
            <a:off x="1730829" y="1853248"/>
            <a:ext cx="8427635" cy="4460528"/>
          </a:xfrm>
          <a:prstGeom prst="rect">
            <a:avLst/>
          </a:prstGeom>
        </p:spPr>
      </p:pic>
    </p:spTree>
    <p:extLst>
      <p:ext uri="{BB962C8B-B14F-4D97-AF65-F5344CB8AC3E}">
        <p14:creationId xmlns:p14="http://schemas.microsoft.com/office/powerpoint/2010/main" val="3047949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07EF17-60D1-413E-BA9E-331FF755570E}"/>
              </a:ext>
            </a:extLst>
          </p:cNvPr>
          <p:cNvSpPr>
            <a:spLocks noGrp="1"/>
          </p:cNvSpPr>
          <p:nvPr>
            <p:ph type="title"/>
          </p:nvPr>
        </p:nvSpPr>
        <p:spPr/>
        <p:txBody>
          <a:bodyPr/>
          <a:lstStyle/>
          <a:p>
            <a:r>
              <a:rPr lang="es-CL" sz="2000" dirty="0"/>
              <a:t>Una vez ejecutado el comando, debiésemos ver el icono de </a:t>
            </a:r>
            <a:r>
              <a:rPr lang="es-CL" sz="2000" dirty="0" err="1"/>
              <a:t>git</a:t>
            </a:r>
            <a:r>
              <a:rPr lang="es-CL" sz="2000" dirty="0"/>
              <a:t> en nuestra maquina</a:t>
            </a:r>
          </a:p>
        </p:txBody>
      </p:sp>
      <p:sp>
        <p:nvSpPr>
          <p:cNvPr id="4" name="Marcador de fecha 3">
            <a:extLst>
              <a:ext uri="{FF2B5EF4-FFF2-40B4-BE49-F238E27FC236}">
                <a16:creationId xmlns:a16="http://schemas.microsoft.com/office/drawing/2014/main" id="{F36790D8-6978-4DC2-9C92-578EF1C68F26}"/>
              </a:ext>
            </a:extLst>
          </p:cNvPr>
          <p:cNvSpPr>
            <a:spLocks noGrp="1"/>
          </p:cNvSpPr>
          <p:nvPr>
            <p:ph type="dt" sz="half" idx="10"/>
          </p:nvPr>
        </p:nvSpPr>
        <p:spPr/>
        <p:txBody>
          <a:bodyPr/>
          <a:lstStyle/>
          <a:p>
            <a:pPr rtl="0"/>
            <a:fld id="{08CE3C82-A0BA-4FCB-9A65-18297E6F6D17}" type="datetime1">
              <a:rPr lang="es-ES" smtClean="0"/>
              <a:t>11/03/2023</a:t>
            </a:fld>
            <a:endParaRPr lang="en-US" dirty="0"/>
          </a:p>
        </p:txBody>
      </p:sp>
      <p:pic>
        <p:nvPicPr>
          <p:cNvPr id="6" name="Imagen 5">
            <a:extLst>
              <a:ext uri="{FF2B5EF4-FFF2-40B4-BE49-F238E27FC236}">
                <a16:creationId xmlns:a16="http://schemas.microsoft.com/office/drawing/2014/main" id="{62B4ACB1-F1A7-49D9-92BE-DF95D3B87088}"/>
              </a:ext>
            </a:extLst>
          </p:cNvPr>
          <p:cNvPicPr>
            <a:picLocks noChangeAspect="1"/>
          </p:cNvPicPr>
          <p:nvPr/>
        </p:nvPicPr>
        <p:blipFill>
          <a:blip r:embed="rId2"/>
          <a:stretch>
            <a:fillRect/>
          </a:stretch>
        </p:blipFill>
        <p:spPr>
          <a:xfrm>
            <a:off x="2005693" y="2023102"/>
            <a:ext cx="8180614" cy="4601595"/>
          </a:xfrm>
          <a:prstGeom prst="rect">
            <a:avLst/>
          </a:prstGeom>
        </p:spPr>
      </p:pic>
      <p:sp>
        <p:nvSpPr>
          <p:cNvPr id="7" name="Elipse 6">
            <a:extLst>
              <a:ext uri="{FF2B5EF4-FFF2-40B4-BE49-F238E27FC236}">
                <a16:creationId xmlns:a16="http://schemas.microsoft.com/office/drawing/2014/main" id="{39AA7DC5-141C-4653-970B-0A7217BDFA61}"/>
              </a:ext>
            </a:extLst>
          </p:cNvPr>
          <p:cNvSpPr/>
          <p:nvPr/>
        </p:nvSpPr>
        <p:spPr>
          <a:xfrm>
            <a:off x="3178627" y="3242049"/>
            <a:ext cx="2536371" cy="12428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347548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8E50E0-9FCF-4C4A-AAF3-27E711EE9DB5}"/>
              </a:ext>
            </a:extLst>
          </p:cNvPr>
          <p:cNvSpPr>
            <a:spLocks noGrp="1"/>
          </p:cNvSpPr>
          <p:nvPr>
            <p:ph type="title"/>
          </p:nvPr>
        </p:nvSpPr>
        <p:spPr>
          <a:xfrm>
            <a:off x="646111" y="452718"/>
            <a:ext cx="9404723" cy="853568"/>
          </a:xfrm>
        </p:spPr>
        <p:txBody>
          <a:bodyPr/>
          <a:lstStyle/>
          <a:p>
            <a:r>
              <a:rPr lang="es-CL" sz="2000" dirty="0"/>
              <a:t>Nos vamos a la carpeta donde queremos clonar nuestro proyecto, damos </a:t>
            </a:r>
            <a:r>
              <a:rPr lang="es-CL" sz="2000" dirty="0" err="1"/>
              <a:t>click</a:t>
            </a:r>
            <a:r>
              <a:rPr lang="es-CL" sz="2000" dirty="0"/>
              <a:t> derecho y seleccionamos ejecutar </a:t>
            </a:r>
            <a:r>
              <a:rPr lang="es-CL" sz="2000" b="1" i="1" u="sng" dirty="0"/>
              <a:t>Git </a:t>
            </a:r>
            <a:r>
              <a:rPr lang="es-CL" sz="2000" b="1" i="1" u="sng" dirty="0" err="1"/>
              <a:t>Bash</a:t>
            </a:r>
            <a:endParaRPr lang="es-CL" sz="2000" b="1" i="1" u="sng" dirty="0"/>
          </a:p>
        </p:txBody>
      </p:sp>
      <p:sp>
        <p:nvSpPr>
          <p:cNvPr id="4" name="Marcador de fecha 3">
            <a:extLst>
              <a:ext uri="{FF2B5EF4-FFF2-40B4-BE49-F238E27FC236}">
                <a16:creationId xmlns:a16="http://schemas.microsoft.com/office/drawing/2014/main" id="{420A5DD8-2FF6-4416-9C74-15B27DDC2B70}"/>
              </a:ext>
            </a:extLst>
          </p:cNvPr>
          <p:cNvSpPr>
            <a:spLocks noGrp="1"/>
          </p:cNvSpPr>
          <p:nvPr>
            <p:ph type="dt" sz="half" idx="10"/>
          </p:nvPr>
        </p:nvSpPr>
        <p:spPr/>
        <p:txBody>
          <a:bodyPr/>
          <a:lstStyle/>
          <a:p>
            <a:pPr rtl="0"/>
            <a:fld id="{08CE3C82-A0BA-4FCB-9A65-18297E6F6D17}" type="datetime1">
              <a:rPr lang="es-ES" smtClean="0"/>
              <a:t>11/03/2023</a:t>
            </a:fld>
            <a:endParaRPr lang="en-US" dirty="0"/>
          </a:p>
        </p:txBody>
      </p:sp>
      <p:pic>
        <p:nvPicPr>
          <p:cNvPr id="8" name="Imagen 7">
            <a:extLst>
              <a:ext uri="{FF2B5EF4-FFF2-40B4-BE49-F238E27FC236}">
                <a16:creationId xmlns:a16="http://schemas.microsoft.com/office/drawing/2014/main" id="{47289265-35EA-4905-B7B3-923FCF13F8A2}"/>
              </a:ext>
            </a:extLst>
          </p:cNvPr>
          <p:cNvPicPr>
            <a:picLocks noChangeAspect="1"/>
          </p:cNvPicPr>
          <p:nvPr/>
        </p:nvPicPr>
        <p:blipFill>
          <a:blip r:embed="rId2"/>
          <a:stretch>
            <a:fillRect/>
          </a:stretch>
        </p:blipFill>
        <p:spPr>
          <a:xfrm>
            <a:off x="1799463" y="1943100"/>
            <a:ext cx="8251371" cy="4641396"/>
          </a:xfrm>
          <a:prstGeom prst="rect">
            <a:avLst/>
          </a:prstGeom>
        </p:spPr>
      </p:pic>
      <p:sp>
        <p:nvSpPr>
          <p:cNvPr id="9" name="Elipse 8">
            <a:extLst>
              <a:ext uri="{FF2B5EF4-FFF2-40B4-BE49-F238E27FC236}">
                <a16:creationId xmlns:a16="http://schemas.microsoft.com/office/drawing/2014/main" id="{09CA8CDE-4681-4816-AA0E-A25CE98A593D}"/>
              </a:ext>
            </a:extLst>
          </p:cNvPr>
          <p:cNvSpPr/>
          <p:nvPr/>
        </p:nvSpPr>
        <p:spPr>
          <a:xfrm>
            <a:off x="6792684" y="3020933"/>
            <a:ext cx="2536371" cy="12428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616799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918039-D584-40DB-AEA2-6C6FD9B81133}"/>
              </a:ext>
            </a:extLst>
          </p:cNvPr>
          <p:cNvSpPr>
            <a:spLocks noGrp="1"/>
          </p:cNvSpPr>
          <p:nvPr>
            <p:ph type="title"/>
          </p:nvPr>
        </p:nvSpPr>
        <p:spPr>
          <a:xfrm>
            <a:off x="646111" y="452718"/>
            <a:ext cx="9404723" cy="624968"/>
          </a:xfrm>
        </p:spPr>
        <p:txBody>
          <a:bodyPr/>
          <a:lstStyle/>
          <a:p>
            <a:r>
              <a:rPr lang="es-CL" sz="2000" dirty="0"/>
              <a:t>Tenemos el </a:t>
            </a:r>
            <a:r>
              <a:rPr lang="es-CL" sz="2000" dirty="0" err="1"/>
              <a:t>bash</a:t>
            </a:r>
            <a:r>
              <a:rPr lang="es-CL" sz="2000" dirty="0"/>
              <a:t> de </a:t>
            </a:r>
            <a:r>
              <a:rPr lang="es-CL" sz="2000" dirty="0" err="1"/>
              <a:t>git</a:t>
            </a:r>
            <a:r>
              <a:rPr lang="es-CL" sz="2000" dirty="0"/>
              <a:t> corriendo sobre nuestra carpeta</a:t>
            </a:r>
          </a:p>
        </p:txBody>
      </p:sp>
      <p:sp>
        <p:nvSpPr>
          <p:cNvPr id="4" name="Marcador de fecha 3">
            <a:extLst>
              <a:ext uri="{FF2B5EF4-FFF2-40B4-BE49-F238E27FC236}">
                <a16:creationId xmlns:a16="http://schemas.microsoft.com/office/drawing/2014/main" id="{387301E1-B28A-4654-BFE4-908043180CAB}"/>
              </a:ext>
            </a:extLst>
          </p:cNvPr>
          <p:cNvSpPr>
            <a:spLocks noGrp="1"/>
          </p:cNvSpPr>
          <p:nvPr>
            <p:ph type="dt" sz="half" idx="10"/>
          </p:nvPr>
        </p:nvSpPr>
        <p:spPr/>
        <p:txBody>
          <a:bodyPr/>
          <a:lstStyle/>
          <a:p>
            <a:pPr rtl="0"/>
            <a:fld id="{08CE3C82-A0BA-4FCB-9A65-18297E6F6D17}" type="datetime1">
              <a:rPr lang="es-ES" smtClean="0"/>
              <a:t>11/03/2023</a:t>
            </a:fld>
            <a:endParaRPr lang="en-US" dirty="0"/>
          </a:p>
        </p:txBody>
      </p:sp>
      <p:pic>
        <p:nvPicPr>
          <p:cNvPr id="6" name="Imagen 5">
            <a:extLst>
              <a:ext uri="{FF2B5EF4-FFF2-40B4-BE49-F238E27FC236}">
                <a16:creationId xmlns:a16="http://schemas.microsoft.com/office/drawing/2014/main" id="{683595F3-6BFB-4FFE-BCA7-58B6E0EC1218}"/>
              </a:ext>
            </a:extLst>
          </p:cNvPr>
          <p:cNvPicPr>
            <a:picLocks noChangeAspect="1"/>
          </p:cNvPicPr>
          <p:nvPr/>
        </p:nvPicPr>
        <p:blipFill>
          <a:blip r:embed="rId2"/>
          <a:stretch>
            <a:fillRect/>
          </a:stretch>
        </p:blipFill>
        <p:spPr>
          <a:xfrm>
            <a:off x="2301680" y="1559333"/>
            <a:ext cx="7588640" cy="4972306"/>
          </a:xfrm>
          <a:prstGeom prst="rect">
            <a:avLst/>
          </a:prstGeom>
        </p:spPr>
      </p:pic>
      <p:sp>
        <p:nvSpPr>
          <p:cNvPr id="7" name="Elipse 6">
            <a:extLst>
              <a:ext uri="{FF2B5EF4-FFF2-40B4-BE49-F238E27FC236}">
                <a16:creationId xmlns:a16="http://schemas.microsoft.com/office/drawing/2014/main" id="{C059D723-F869-4B5F-94F9-4B464A94322E}"/>
              </a:ext>
            </a:extLst>
          </p:cNvPr>
          <p:cNvSpPr/>
          <p:nvPr/>
        </p:nvSpPr>
        <p:spPr>
          <a:xfrm>
            <a:off x="3701142" y="2606225"/>
            <a:ext cx="2536371" cy="4080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9842781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83</TotalTime>
  <Words>296</Words>
  <Application>Microsoft Office PowerPoint</Application>
  <PresentationFormat>Panorámica</PresentationFormat>
  <Paragraphs>31</Paragraphs>
  <Slides>15</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vt:i4>
      </vt:variant>
    </vt:vector>
  </HeadingPairs>
  <TitlesOfParts>
    <vt:vector size="22" baseType="lpstr">
      <vt:lpstr>Arial</vt:lpstr>
      <vt:lpstr>Calibri</vt:lpstr>
      <vt:lpstr>Century Gothic</vt:lpstr>
      <vt:lpstr>Courier</vt:lpstr>
      <vt:lpstr>Lucida Console</vt:lpstr>
      <vt:lpstr>Wingdings 3</vt:lpstr>
      <vt:lpstr>Ion</vt:lpstr>
      <vt:lpstr>Git-Hub</vt:lpstr>
      <vt:lpstr>Crear cuenta</vt:lpstr>
      <vt:lpstr>Creamos un repo</vt:lpstr>
      <vt:lpstr>Asignamos un nombre a nuestro repositorio y seleccionamos algunas configuraciones.</vt:lpstr>
      <vt:lpstr>Una vez creado el repo (Repositorio) vamos a volver a la siguiente pantalla, donde tendremos los artefactos de nuestra app.</vt:lpstr>
      <vt:lpstr>Git - Downloads (git-scm.com) PowerShell : winget install --id Git.Git -e --source winget</vt:lpstr>
      <vt:lpstr>Una vez ejecutado el comando, debiésemos ver el icono de git en nuestra maquina</vt:lpstr>
      <vt:lpstr>Nos vamos a la carpeta donde queremos clonar nuestro proyecto, damos click derecho y seleccionamos ejecutar Git Bash</vt:lpstr>
      <vt:lpstr>Tenemos el bash de git corriendo sobre nuestra carpeta</vt:lpstr>
      <vt:lpstr>En la pantalla de nuestro repo en git, seleccionamos code y copiamos el la url que aparece en la opción  https resaltada en la imagen.</vt:lpstr>
      <vt:lpstr>Ahora lo que haremos será clonar nuestro repositorio en nuestra carpeta, por lo cual en el git bash que abrimos anteriormente escribiremos lo siguiente (Recuerde que también tenemos la carpeta seleccionada donde queremos trabajar) git clone + la url copiada, quedando algo así  </vt:lpstr>
      <vt:lpstr>Ahora veremos una carpeta con el nombre del repo</vt:lpstr>
      <vt:lpstr>Ahora nos movemos a la carpeta del repositorio copiado. Comando : cd nombreCarpeta El git bash les indicara el repo en el que se encuentra conectado y la feature (rama) en la cual están trabajando. En este caso nos indica que estamos en la rama main, que es la rama master.</vt:lpstr>
      <vt:lpstr>Información que nos ayudara en clases.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dc:title>
  <dc:creator>dcares</dc:creator>
  <cp:lastModifiedBy>dcares</cp:lastModifiedBy>
  <cp:revision>1</cp:revision>
  <dcterms:created xsi:type="dcterms:W3CDTF">2023-03-11T19:28:24Z</dcterms:created>
  <dcterms:modified xsi:type="dcterms:W3CDTF">2023-03-11T20:51:52Z</dcterms:modified>
</cp:coreProperties>
</file>